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20118-5879-4DA4-A955-AFCE97288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Promoot van de song </a:t>
            </a:r>
            <a:r>
              <a:rPr lang="nl-NL" dirty="0" err="1"/>
              <a:t>Voices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C0A3F9-E161-41AC-B7D8-4260467FE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Iris Menken </a:t>
            </a:r>
          </a:p>
          <a:p>
            <a:r>
              <a:rPr lang="nl-NL" dirty="0"/>
              <a:t>EA07JAM2A</a:t>
            </a:r>
          </a:p>
        </p:txBody>
      </p:sp>
    </p:spTree>
    <p:extLst>
      <p:ext uri="{BB962C8B-B14F-4D97-AF65-F5344CB8AC3E}">
        <p14:creationId xmlns:p14="http://schemas.microsoft.com/office/powerpoint/2010/main" val="186000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15F14-395E-4316-A721-DB081E4F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D22FA3-56CA-434C-8CDC-9D7944915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MelodicM</a:t>
            </a:r>
            <a:endParaRPr lang="nl-NL" dirty="0"/>
          </a:p>
          <a:p>
            <a:r>
              <a:rPr lang="nl-NL" dirty="0"/>
              <a:t>Mind map </a:t>
            </a:r>
          </a:p>
          <a:p>
            <a:r>
              <a:rPr lang="nl-NL" dirty="0"/>
              <a:t>Promotie format </a:t>
            </a:r>
          </a:p>
          <a:p>
            <a:r>
              <a:rPr lang="nl-NL" dirty="0"/>
              <a:t>Bewijs van stijging views na promotie</a:t>
            </a:r>
          </a:p>
        </p:txBody>
      </p:sp>
    </p:spTree>
    <p:extLst>
      <p:ext uri="{BB962C8B-B14F-4D97-AF65-F5344CB8AC3E}">
        <p14:creationId xmlns:p14="http://schemas.microsoft.com/office/powerpoint/2010/main" val="30518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B3330-D320-47D5-8C10-3AC40884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MelodicM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9EEDE3-8A7E-4DC0-AB90-DDBCF736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Kwaliteit professioneel </a:t>
            </a:r>
          </a:p>
          <a:p>
            <a:r>
              <a:rPr lang="nl-NL" dirty="0"/>
              <a:t>Voice over net naast de beat </a:t>
            </a:r>
          </a:p>
          <a:p>
            <a:r>
              <a:rPr lang="nl-NL" dirty="0"/>
              <a:t>Goed nummer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E02EC7-3939-49F1-8902-11A22300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33" y="3419014"/>
            <a:ext cx="5158479" cy="34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6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D30E2-030E-43E2-9877-C253DC5A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Mind Map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7641AFE-503C-4BB7-8B85-29629E42217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8684" t="21466" r="23777" b="7370"/>
          <a:stretch/>
        </p:blipFill>
        <p:spPr bwMode="auto">
          <a:xfrm>
            <a:off x="677334" y="1150756"/>
            <a:ext cx="7672187" cy="4965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583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9B409-C624-45C3-B7BC-12D94BD3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Promotie format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E924A-373C-4586-823D-506749A3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nl-NL" dirty="0"/>
              <a:t>Drie keer per week link van de song op Facebook </a:t>
            </a:r>
          </a:p>
          <a:p>
            <a:r>
              <a:rPr lang="nl-NL" dirty="0"/>
              <a:t>Elke dag afbeelding van de song op Instagram </a:t>
            </a:r>
          </a:p>
          <a:p>
            <a:r>
              <a:rPr lang="nl-NL" dirty="0"/>
              <a:t>Utopia post één keer per week op hun Facebook de song. </a:t>
            </a:r>
          </a:p>
          <a:p>
            <a:endParaRPr lang="nl-NL" dirty="0"/>
          </a:p>
        </p:txBody>
      </p:sp>
      <p:sp>
        <p:nvSpPr>
          <p:cNvPr id="4" name="AutoShape 2" descr="Afbeeldingsresultaat voor MelodicM">
            <a:extLst>
              <a:ext uri="{FF2B5EF4-FFF2-40B4-BE49-F238E27FC236}">
                <a16:creationId xmlns:a16="http://schemas.microsoft.com/office/drawing/2014/main" id="{44DF1152-0DC5-4F31-974C-67AE48F65E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39E2328-D6A2-49F9-9071-1683B245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3515"/>
            <a:ext cx="6460761" cy="36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3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DC496-6440-48F4-87FF-7D305540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Bewijs van stijging views na promotie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EFEE369-83E4-4622-A355-C84433E5B7D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" b="12597"/>
          <a:stretch/>
        </p:blipFill>
        <p:spPr bwMode="auto">
          <a:xfrm>
            <a:off x="2293496" y="1214203"/>
            <a:ext cx="3927422" cy="5516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414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280D4-AAF2-4BD6-9E30-782C0A40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A9C137-2637-4928-8DB5-C71525435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807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72</Words>
  <Application>Microsoft Office PowerPoint</Application>
  <PresentationFormat>Breedbeeld</PresentationFormat>
  <Paragraphs>19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Promoot van de song Voices</vt:lpstr>
      <vt:lpstr>INHOUD</vt:lpstr>
      <vt:lpstr>MelodicM </vt:lpstr>
      <vt:lpstr>Mind Map</vt:lpstr>
      <vt:lpstr>Promotie format</vt:lpstr>
      <vt:lpstr>Bewijs van stijging views na promotie </vt:lpstr>
      <vt:lpstr>Einde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Promoot van de song Voices</dc:title>
  <dc:creator>Iris Menken</dc:creator>
  <cp:lastModifiedBy>Iris Menken</cp:lastModifiedBy>
  <cp:revision>3</cp:revision>
  <dcterms:created xsi:type="dcterms:W3CDTF">2018-06-13T07:32:08Z</dcterms:created>
  <dcterms:modified xsi:type="dcterms:W3CDTF">2018-06-13T08:00:54Z</dcterms:modified>
</cp:coreProperties>
</file>