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0" r:id="rId2"/>
  </p:sldMasterIdLst>
  <p:notesMasterIdLst>
    <p:notesMasterId r:id="rId14"/>
  </p:notesMasterIdLst>
  <p:handoutMasterIdLst>
    <p:handoutMasterId r:id="rId15"/>
  </p:handoutMasterIdLst>
  <p:sldIdLst>
    <p:sldId id="256" r:id="rId3"/>
    <p:sldId id="274" r:id="rId4"/>
    <p:sldId id="278" r:id="rId5"/>
    <p:sldId id="276" r:id="rId6"/>
    <p:sldId id="275" r:id="rId7"/>
    <p:sldId id="267" r:id="rId8"/>
    <p:sldId id="279" r:id="rId9"/>
    <p:sldId id="280" r:id="rId10"/>
    <p:sldId id="281" r:id="rId11"/>
    <p:sldId id="285" r:id="rId12"/>
    <p:sldId id="286" r:id="rId13"/>
  </p:sldIdLst>
  <p:sldSz cx="12192000" cy="6858000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eu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68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1788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A990A5A-D467-4A31-94DE-66294F742C50}" type="datetimeFigureOut">
              <a:rPr lang="nl-NL" smtClean="0"/>
              <a:pPr>
                <a:defRPr/>
              </a:pPr>
              <a:t>10-11-2017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2B887F25-B0BA-46F5-B75A-355485BC47F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117327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7071C2C-FFB0-4226-9973-E5F84D2597F2}" type="datetimeFigureOut">
              <a:rPr lang="nl-NL" smtClean="0"/>
              <a:pPr>
                <a:defRPr/>
              </a:pPr>
              <a:t>10-11-2017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pPr lvl="0"/>
            <a:endParaRPr lang="nl-NL" noProof="0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nl-NL" noProof="0" dirty="0"/>
              <a:t>Klik om de modelstijlen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00B4BA36-7871-420C-AEBF-2784AEA7C14B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573485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hthoek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Rechthoek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80285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hthoek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Rechthoek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76499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hthoek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Rechthoek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66766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hthoek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Rechthoek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04474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hthoek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Rechthoek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52382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PT"/>
          </a:p>
        </p:txBody>
      </p:sp>
      <p:sp>
        <p:nvSpPr>
          <p:cNvPr id="29699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n-US">
                <a:latin typeface="Calibri" panose="020F050202020403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673462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C8ABA-C72D-49CB-95AD-9D9B796C54C4}" type="datetimeFigureOut">
              <a:rPr lang="nl-NL" smtClean="0"/>
              <a:pPr>
                <a:defRPr/>
              </a:pPr>
              <a:t>10-11-2017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362C7A-C4A2-4EBD-83B2-DFD69088854E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1020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noramafoto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79AA-5BF6-4733-A3B2-99D9F8C7B3A7}" type="datetimeFigureOut">
              <a:rPr lang="nl-NL" smtClean="0"/>
              <a:pPr>
                <a:defRPr/>
              </a:pPr>
              <a:t>10-11-2017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BC2FEA-40BF-49CB-99D9-4A87A86C13F2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95063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8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92D0C-74F4-4F3C-8AC6-9E61CE61282A}" type="datetimeFigureOut">
              <a:rPr lang="nl-NL" smtClean="0"/>
              <a:pPr>
                <a:defRPr/>
              </a:pPr>
              <a:t>10-11-2017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33765E-9863-4D7A-AC9E-7285B18E940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30809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10"/>
          <p:cNvSpPr txBox="1"/>
          <p:nvPr/>
        </p:nvSpPr>
        <p:spPr>
          <a:xfrm>
            <a:off x="898525" y="971550"/>
            <a:ext cx="801688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/>
              <a:t>“</a:t>
            </a:r>
          </a:p>
        </p:txBody>
      </p:sp>
      <p:sp>
        <p:nvSpPr>
          <p:cNvPr id="6" name="Tekstvak 12"/>
          <p:cNvSpPr txBox="1"/>
          <p:nvPr/>
        </p:nvSpPr>
        <p:spPr>
          <a:xfrm>
            <a:off x="9329738" y="2613025"/>
            <a:ext cx="8032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/>
              <a:t>”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0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ijdelijke aanduiding voor tekst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A0868-B370-43F6-920D-0EEAC4B8774B}" type="datetimeFigureOut">
              <a:rPr lang="nl-NL" smtClean="0"/>
              <a:pPr>
                <a:defRPr/>
              </a:pPr>
              <a:t>10-11-2017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43BD7C95-DF9A-4A01-91B5-9AF2F652613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89059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isite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3D4C4-50D4-46A5-BB53-9D50E2669110}" type="datetimeFigureOut">
              <a:rPr lang="nl-NL" smtClean="0"/>
              <a:pPr>
                <a:defRPr/>
              </a:pPr>
              <a:t>10-11-2017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E0F06F-934C-470A-A432-5E6B0F1353B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21474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Visite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10"/>
          <p:cNvSpPr txBox="1"/>
          <p:nvPr/>
        </p:nvSpPr>
        <p:spPr>
          <a:xfrm>
            <a:off x="9334500" y="3316288"/>
            <a:ext cx="801688" cy="197008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/>
              <a:t>”</a:t>
            </a:r>
          </a:p>
        </p:txBody>
      </p:sp>
      <p:sp>
        <p:nvSpPr>
          <p:cNvPr id="5" name="Tekstvak 13"/>
          <p:cNvSpPr txBox="1"/>
          <p:nvPr/>
        </p:nvSpPr>
        <p:spPr>
          <a:xfrm>
            <a:off x="898525" y="971550"/>
            <a:ext cx="801688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/>
              <a:t>“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3163026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8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574801" y="4953000"/>
            <a:ext cx="7999315" cy="1074057"/>
          </a:xfrm>
        </p:spPr>
        <p:txBody>
          <a:bodyPr>
            <a:normAutofit/>
          </a:bodyPr>
          <a:lstStyle>
            <a:lvl1pPr marL="0" indent="0">
              <a:buNone/>
              <a:defRPr lang="en-US" sz="1800" b="0" i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91FFD-5F95-4D6A-A218-8A273473EEEE}" type="datetimeFigureOut">
              <a:rPr lang="nl-NL" smtClean="0"/>
              <a:pPr>
                <a:defRPr/>
              </a:pPr>
              <a:t>10-11-2017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6E78BA-683D-46E8-A9FE-78E895BE594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954966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0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half" idx="13"/>
          </p:nvPr>
        </p:nvSpPr>
        <p:spPr>
          <a:xfrm>
            <a:off x="1154953" y="3848610"/>
            <a:ext cx="8825659" cy="588517"/>
          </a:xfr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buNone/>
              <a:defRPr lang="en-US" sz="3600" b="0" i="0" kern="1200" cap="none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BE2BF-4795-4444-AB13-E24613B0A2A1}" type="datetimeFigureOut">
              <a:rPr lang="nl-NL" smtClean="0"/>
              <a:pPr>
                <a:defRPr/>
              </a:pPr>
              <a:t>10-11-2017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A46D91C0-84F8-4874-8B0C-F1C0A5B0DA00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94737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kolo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Rechte verbindingslijn 16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17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6" name="Tijdelijke aanduiding voor tekst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9" name="Tijdelijke aanduiding voor tekst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0" name="Tijdelijke aanduiding voor tekst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5EAFF-4B17-450C-9B76-1642FB6E54A1}" type="datetimeFigureOut">
              <a:rPr lang="nl-NL" smtClean="0"/>
              <a:pPr>
                <a:defRPr/>
              </a:pPr>
              <a:t>10-11-2017</a:t>
            </a:fld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13" name="Tijdelijke aanduiding voor dianumm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6E1A8A32-AD42-4314-8E9A-E17F6FD5479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763645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lom met 3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Rechte verbindingslijn 16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7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2" name="Tijdelijke aanduiding voor tekst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3" name="Tijdelijke aanduiding voor tekst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4" name="Tijdelijke aanduiding voor tekst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9" name="Tijdelijke aanduiding voor afbeelding 2"/>
          <p:cNvSpPr>
            <a:spLocks noGrp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30" name="Tijdelijke aanduiding voor afbeelding 2"/>
          <p:cNvSpPr>
            <a:spLocks noGrp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31" name="Tijdelijke aanduiding voor afbeelding 2"/>
          <p:cNvSpPr>
            <a:spLocks noGrp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5" name="Tijdelijke aanduiding voor datum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F26C3-BE29-4712-B1F0-F227357FA09F}" type="datetimeFigureOut">
              <a:rPr lang="nl-NL" smtClean="0"/>
              <a:pPr>
                <a:defRPr/>
              </a:pPr>
              <a:t>10-11-2017</a:t>
            </a:fld>
            <a:endParaRPr lang="nl-NL" dirty="0"/>
          </a:p>
        </p:txBody>
      </p:sp>
      <p:sp>
        <p:nvSpPr>
          <p:cNvPr id="16" name="Tijdelijke aanduiding voor voettekst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17" name="Tijdelijke aanduiding voor dianumm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A7342446-7F34-4950-8446-AE894BEE6C5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12240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 anchor="b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C6ABA-DD1E-4F89-B447-22621855387D}" type="datetimeFigureOut">
              <a:rPr lang="nl-NL" smtClean="0"/>
              <a:pPr>
                <a:defRPr/>
              </a:pPr>
              <a:t>10-11-2017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7BAB57-3E32-4915-AB4F-B3BD49B48AEC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05809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164151" y="1447799"/>
            <a:ext cx="1409965" cy="4413251"/>
          </a:xfrm>
        </p:spPr>
        <p:txBody>
          <a:bodyPr vert="eaVert" anchor="b"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154954" y="1447799"/>
            <a:ext cx="6776630" cy="4413251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7E70F-1AC6-43F2-8E18-6AC02F75ECC8}" type="datetimeFigureOut">
              <a:rPr lang="nl-NL" smtClean="0"/>
              <a:pPr>
                <a:defRPr/>
              </a:pPr>
              <a:t>10-11-2017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8FD37-1701-48AE-937A-A1832288847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43139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1416A-244A-4F7D-9C60-49AB0CB82A94}" type="datetimeFigureOut">
              <a:rPr lang="nl-NL" smtClean="0"/>
              <a:pPr>
                <a:defRPr/>
              </a:pPr>
              <a:t>10-11-2017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EFA08D-88EF-45C6-9C8A-F3C630220FAD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78438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4641B-FDC8-44A5-8400-E7CADAF84803}" type="datetimeFigureOut">
              <a:rPr lang="nl-NL" smtClean="0"/>
              <a:pPr>
                <a:defRPr/>
              </a:pPr>
              <a:t>10-11-2017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997FE0-D64A-4028-9830-8240F89D97FF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248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94F07-D83F-4F5F-9E3A-4BD67089FE83}" type="datetimeFigureOut">
              <a:rPr lang="nl-NL" smtClean="0"/>
              <a:pPr>
                <a:defRPr/>
              </a:pPr>
              <a:t>10-11-2017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81AA1-467B-4C1B-B47B-1BEB5F7F4BC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70393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E2775-AD3C-4E78-B82A-1D9C8B20E8D0}" type="datetimeFigureOut">
              <a:rPr lang="nl-NL" smtClean="0"/>
              <a:pPr>
                <a:defRPr/>
              </a:pPr>
              <a:t>10-11-2017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644A87-691A-4574-A024-C0B9D27AE532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35583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D458D-D4B4-4C2B-A07D-04CA86D43FCB}" type="datetimeFigureOut">
              <a:rPr lang="nl-NL" smtClean="0"/>
              <a:pPr>
                <a:defRPr/>
              </a:pPr>
              <a:t>10-11-2017</a:t>
            </a:fld>
            <a:endParaRPr lang="nl-NL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3EE72F-625F-48AF-8A7D-7476B36E95A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0615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C51E6-82C1-4DA5-B688-0C5AFAEFD7EB}" type="datetimeFigureOut">
              <a:rPr lang="nl-NL" smtClean="0"/>
              <a:pPr>
                <a:defRPr/>
              </a:pPr>
              <a:t>10-11-2017</a:t>
            </a:fld>
            <a:endParaRPr lang="nl-NL" dirty="0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4324A9-4C22-47A8-93EA-A046FB62881E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55784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6D8EB-76DD-4402-AFDF-2DFA08BBF287}" type="datetimeFigureOut">
              <a:rPr lang="nl-NL" smtClean="0"/>
              <a:pPr>
                <a:defRPr/>
              </a:pPr>
              <a:t>10-11-2017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AE9548-97D0-4715-BA1D-05D8EC571BA3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87368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1A3F4-A1BD-4086-93B6-EF8C2C4ACE85}" type="datetimeFigureOut">
              <a:rPr lang="nl-NL" smtClean="0"/>
              <a:pPr>
                <a:defRPr/>
              </a:pPr>
              <a:t>10-11-2017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24EA77-BEC1-449A-99BC-8ED6F76BFD40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3438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al 12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1000"/>
                </a:schemeClr>
              </a:gs>
              <a:gs pos="75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noProof="0" dirty="0"/>
          </a:p>
        </p:txBody>
      </p:sp>
      <p:sp>
        <p:nvSpPr>
          <p:cNvPr id="15" name="Ovaal 14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8000"/>
                </a:schemeClr>
              </a:gs>
              <a:gs pos="71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noProof="0" dirty="0"/>
          </a:p>
        </p:txBody>
      </p:sp>
      <p:sp>
        <p:nvSpPr>
          <p:cNvPr id="16" name="Ova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noProof="0" dirty="0"/>
          </a:p>
        </p:txBody>
      </p:sp>
      <p:sp>
        <p:nvSpPr>
          <p:cNvPr id="17" name="Ovaal 16"/>
          <p:cNvSpPr/>
          <p:nvPr/>
        </p:nvSpPr>
        <p:spPr>
          <a:xfrm>
            <a:off x="799941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4000"/>
                </a:schemeClr>
              </a:gs>
              <a:gs pos="73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noProof="0" dirty="0"/>
          </a:p>
        </p:txBody>
      </p:sp>
      <p:sp>
        <p:nvSpPr>
          <p:cNvPr id="18" name="Ovaal 17"/>
          <p:cNvSpPr/>
          <p:nvPr/>
        </p:nvSpPr>
        <p:spPr>
          <a:xfrm>
            <a:off x="860901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0000"/>
                </a:schemeClr>
              </a:gs>
              <a:gs pos="66000">
                <a:schemeClr val="accent1">
                  <a:lumMod val="60000"/>
                  <a:lumOff val="40000"/>
                  <a:alpha val="0"/>
                </a:schemeClr>
              </a:gs>
              <a:gs pos="31000">
                <a:schemeClr val="accent1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noProof="0" dirty="0"/>
          </a:p>
        </p:txBody>
      </p:sp>
      <p:sp>
        <p:nvSpPr>
          <p:cNvPr id="14" name="Rechthoek 13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noProof="0" dirty="0"/>
          </a:p>
        </p:txBody>
      </p:sp>
      <p:sp>
        <p:nvSpPr>
          <p:cNvPr id="1042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646113" y="452438"/>
            <a:ext cx="94043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dirty="0"/>
              <a:t>Klik om het opmaakprofiel te bewerken</a:t>
            </a:r>
          </a:p>
        </p:txBody>
      </p:sp>
      <p:sp>
        <p:nvSpPr>
          <p:cNvPr id="1043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1103313" y="2052638"/>
            <a:ext cx="894715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dirty="0"/>
              <a:t>Klik om de opmaakprofielen van de </a:t>
            </a:r>
            <a:r>
              <a:rPr lang="nl-NL" noProof="0" dirty="0" err="1"/>
              <a:t>modeltekst</a:t>
            </a:r>
            <a:r>
              <a:rPr lang="nl-NL" noProof="0" dirty="0"/>
              <a:t>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 rot="5400000">
            <a:off x="10155238" y="1790700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 smtClean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E3A7994-F1B9-4BD2-A240-8D514A585560}" type="datetimeFigureOut">
              <a:rPr lang="nl-NL" noProof="0" smtClean="0"/>
              <a:pPr>
                <a:defRPr/>
              </a:pPr>
              <a:t>10-11-2017</a:t>
            </a:fld>
            <a:endParaRPr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 rot="5400000">
            <a:off x="8951118" y="3225007"/>
            <a:ext cx="3859213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2800"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</a:lstStyle>
          <a:p>
            <a:fld id="{4F29B314-1F3B-4F11-827C-A3CD6C8D911B}" type="slidenum">
              <a:rPr lang="nl-NL" noProof="0" smtClean="0"/>
              <a:pPr/>
              <a:t>‹nr.›</a:t>
            </a:fld>
            <a:endParaRPr lang="nl-NL" noProof="0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  <p:sldLayoutId id="2147483698" r:id="rId2"/>
    <p:sldLayoutId id="2147483697" r:id="rId3"/>
    <p:sldLayoutId id="2147483696" r:id="rId4"/>
    <p:sldLayoutId id="2147483695" r:id="rId5"/>
    <p:sldLayoutId id="2147483694" r:id="rId6"/>
    <p:sldLayoutId id="2147483693" r:id="rId7"/>
    <p:sldLayoutId id="2147483692" r:id="rId8"/>
    <p:sldLayoutId id="2147483691" r:id="rId9"/>
    <p:sldLayoutId id="2147483690" r:id="rId10"/>
    <p:sldLayoutId id="2147483689" r:id="rId11"/>
    <p:sldLayoutId id="2147483700" r:id="rId12"/>
    <p:sldLayoutId id="2147483688" r:id="rId13"/>
    <p:sldLayoutId id="2147483701" r:id="rId14"/>
    <p:sldLayoutId id="2147483687" r:id="rId15"/>
    <p:sldLayoutId id="2147483702" r:id="rId16"/>
    <p:sldLayoutId id="2147483703" r:id="rId17"/>
    <p:sldLayoutId id="2147483686" r:id="rId18"/>
    <p:sldLayoutId id="2147483685" r:id="rId19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LFQOUjQATI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el 1"/>
          <p:cNvSpPr>
            <a:spLocks noGrp="1"/>
          </p:cNvSpPr>
          <p:nvPr>
            <p:ph type="ctrTitle"/>
          </p:nvPr>
        </p:nvSpPr>
        <p:spPr>
          <a:xfrm>
            <a:off x="1155699" y="2202809"/>
            <a:ext cx="10269682" cy="3328988"/>
          </a:xfrm>
        </p:spPr>
        <p:txBody>
          <a:bodyPr/>
          <a:lstStyle/>
          <a:p>
            <a:r>
              <a:rPr lang="nl-NL" sz="6000" dirty="0"/>
              <a:t>Marshall Bruce </a:t>
            </a:r>
            <a:r>
              <a:rPr lang="nl-NL" sz="6000" dirty="0" err="1"/>
              <a:t>Mathers</a:t>
            </a:r>
            <a:r>
              <a:rPr lang="nl-NL" sz="6000" dirty="0"/>
              <a:t> III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55699" y="5531797"/>
            <a:ext cx="8824913" cy="862012"/>
          </a:xfrm>
        </p:spPr>
        <p:txBody>
          <a:bodyPr>
            <a:normAutofit/>
          </a:bodyPr>
          <a:lstStyle/>
          <a:p>
            <a:r>
              <a:rPr lang="nl-NL" cap="none" dirty="0" err="1"/>
              <a:t>Anoir</a:t>
            </a:r>
            <a:r>
              <a:rPr lang="nl-NL" cap="none" dirty="0"/>
              <a:t> Koolhoven|A6B</a:t>
            </a:r>
          </a:p>
        </p:txBody>
      </p:sp>
      <p:pic>
        <p:nvPicPr>
          <p:cNvPr id="1026" name="Picture 2" descr="Afbeeldingsresultaat voor parental advisory sticker">
            <a:extLst>
              <a:ext uri="{FF2B5EF4-FFF2-40B4-BE49-F238E27FC236}">
                <a16:creationId xmlns:a16="http://schemas.microsoft.com/office/drawing/2014/main" id="{F4BD67CB-6A7D-4F70-9D0C-ECD02FA06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025" y="653927"/>
            <a:ext cx="4878260" cy="309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Afbeeldingsresultaat voor 8 mile">
            <a:extLst>
              <a:ext uri="{FF2B5EF4-FFF2-40B4-BE49-F238E27FC236}">
                <a16:creationId xmlns:a16="http://schemas.microsoft.com/office/drawing/2014/main" id="{A45FB0BA-9FA0-4DCA-B3A1-7D9BC5D0DE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909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8BCCDF0-4084-4C28-BA79-16B646E8B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060" y="-129181"/>
            <a:ext cx="6054565" cy="13483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dirty="0"/>
              <a:t>Skills?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CEDF72C-DE93-456F-A7C9-958204560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4955" y="2600587"/>
            <a:ext cx="9775900" cy="303821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2400" dirty="0"/>
              <a:t>●	</a:t>
            </a:r>
            <a:r>
              <a:rPr lang="en-US" sz="2400" dirty="0">
                <a:solidFill>
                  <a:schemeClr val="tx1"/>
                </a:solidFill>
              </a:rPr>
              <a:t>beats							</a:t>
            </a:r>
            <a:br>
              <a:rPr lang="en-US" sz="2400" dirty="0"/>
            </a:br>
            <a:endParaRPr lang="en-US" sz="2400" dirty="0"/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2400" dirty="0"/>
              <a:t>● 	</a:t>
            </a:r>
            <a:r>
              <a:rPr lang="en-US" sz="2400" dirty="0">
                <a:solidFill>
                  <a:schemeClr val="tx1"/>
                </a:solidFill>
              </a:rPr>
              <a:t>Storytelling</a:t>
            </a: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endParaRPr lang="en-US" sz="2400" dirty="0"/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2400" dirty="0"/>
              <a:t>●	</a:t>
            </a:r>
            <a:r>
              <a:rPr lang="en-US" sz="2400" dirty="0">
                <a:solidFill>
                  <a:schemeClr val="tx1"/>
                </a:solidFill>
              </a:rPr>
              <a:t>Freestyle</a:t>
            </a: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endParaRPr lang="en-US" sz="2400" dirty="0"/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2400" dirty="0"/>
              <a:t>●	</a:t>
            </a:r>
            <a:r>
              <a:rPr lang="en-US" sz="2400" dirty="0">
                <a:solidFill>
                  <a:schemeClr val="tx1"/>
                </a:solidFill>
              </a:rPr>
              <a:t>flow</a:t>
            </a: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500" dirty="0"/>
              <a:t> </a:t>
            </a: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endParaRPr lang="en-US" sz="500" dirty="0"/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endParaRPr lang="en-US" sz="500" dirty="0"/>
          </a:p>
        </p:txBody>
      </p:sp>
      <p:pic>
        <p:nvPicPr>
          <p:cNvPr id="3078" name="Picture 6" descr="Afbeeldingsresultaat voor vinkje">
            <a:extLst>
              <a:ext uri="{FF2B5EF4-FFF2-40B4-BE49-F238E27FC236}">
                <a16:creationId xmlns:a16="http://schemas.microsoft.com/office/drawing/2014/main" id="{E6E233FF-8890-4C2D-8929-CA6DE3730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109" y="2600587"/>
            <a:ext cx="481209" cy="36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fbeeldingsresultaat voor vinkje">
            <a:extLst>
              <a:ext uri="{FF2B5EF4-FFF2-40B4-BE49-F238E27FC236}">
                <a16:creationId xmlns:a16="http://schemas.microsoft.com/office/drawing/2014/main" id="{9EDEB7ED-C3E3-46B3-A603-98A809A44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109" y="3125036"/>
            <a:ext cx="481209" cy="36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Afbeeldingsresultaat voor vinkje">
            <a:extLst>
              <a:ext uri="{FF2B5EF4-FFF2-40B4-BE49-F238E27FC236}">
                <a16:creationId xmlns:a16="http://schemas.microsoft.com/office/drawing/2014/main" id="{2E3C2235-A730-4B22-B7E5-FC1230560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108" y="4012152"/>
            <a:ext cx="481209" cy="36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421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Afbeeldingsresultaat voor 8 mile">
            <a:extLst>
              <a:ext uri="{FF2B5EF4-FFF2-40B4-BE49-F238E27FC236}">
                <a16:creationId xmlns:a16="http://schemas.microsoft.com/office/drawing/2014/main" id="{A45FB0BA-9FA0-4DCA-B3A1-7D9BC5D0DE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909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8BCCDF0-4084-4C28-BA79-16B646E8B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060" y="-129181"/>
            <a:ext cx="6054565" cy="13483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dirty="0"/>
              <a:t>Skills?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CEDF72C-DE93-456F-A7C9-958204560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4955" y="2600587"/>
            <a:ext cx="9775900" cy="303821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2400" dirty="0"/>
              <a:t>●	</a:t>
            </a:r>
            <a:r>
              <a:rPr lang="en-US" sz="2400" dirty="0">
                <a:solidFill>
                  <a:schemeClr val="tx1"/>
                </a:solidFill>
              </a:rPr>
              <a:t>beats							</a:t>
            </a:r>
            <a:br>
              <a:rPr lang="en-US" sz="2400" dirty="0"/>
            </a:br>
            <a:endParaRPr lang="en-US" sz="2400" dirty="0"/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2400" dirty="0"/>
              <a:t>● 	</a:t>
            </a:r>
            <a:r>
              <a:rPr lang="en-US" sz="2400" dirty="0">
                <a:solidFill>
                  <a:schemeClr val="tx1"/>
                </a:solidFill>
              </a:rPr>
              <a:t>Storytelling</a:t>
            </a: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endParaRPr lang="en-US" sz="2400" dirty="0"/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2400" dirty="0"/>
              <a:t>●	</a:t>
            </a:r>
            <a:r>
              <a:rPr lang="en-US" sz="2400" dirty="0">
                <a:solidFill>
                  <a:schemeClr val="tx1"/>
                </a:solidFill>
              </a:rPr>
              <a:t>Freestyle</a:t>
            </a: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endParaRPr lang="en-US" sz="2400" dirty="0"/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2400" dirty="0"/>
              <a:t>●	</a:t>
            </a:r>
            <a:r>
              <a:rPr lang="en-US" sz="2400" dirty="0">
                <a:solidFill>
                  <a:schemeClr val="tx1"/>
                </a:solidFill>
              </a:rPr>
              <a:t>flow</a:t>
            </a: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500" dirty="0"/>
              <a:t> </a:t>
            </a: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endParaRPr lang="en-US" sz="500" dirty="0"/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endParaRPr lang="en-US" sz="500" dirty="0"/>
          </a:p>
        </p:txBody>
      </p:sp>
      <p:pic>
        <p:nvPicPr>
          <p:cNvPr id="3078" name="Picture 6" descr="Afbeeldingsresultaat voor vinkje">
            <a:extLst>
              <a:ext uri="{FF2B5EF4-FFF2-40B4-BE49-F238E27FC236}">
                <a16:creationId xmlns:a16="http://schemas.microsoft.com/office/drawing/2014/main" id="{E6E233FF-8890-4C2D-8929-CA6DE3730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109" y="2600587"/>
            <a:ext cx="481209" cy="36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fbeeldingsresultaat voor vinkje">
            <a:extLst>
              <a:ext uri="{FF2B5EF4-FFF2-40B4-BE49-F238E27FC236}">
                <a16:creationId xmlns:a16="http://schemas.microsoft.com/office/drawing/2014/main" id="{9EDEB7ED-C3E3-46B3-A603-98A809A44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109" y="3125036"/>
            <a:ext cx="481209" cy="36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Afbeeldingsresultaat voor vinkje">
            <a:extLst>
              <a:ext uri="{FF2B5EF4-FFF2-40B4-BE49-F238E27FC236}">
                <a16:creationId xmlns:a16="http://schemas.microsoft.com/office/drawing/2014/main" id="{2E3C2235-A730-4B22-B7E5-FC1230560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108" y="4012152"/>
            <a:ext cx="481209" cy="36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Afbeeldingsresultaat voor vinkje">
            <a:extLst>
              <a:ext uri="{FF2B5EF4-FFF2-40B4-BE49-F238E27FC236}">
                <a16:creationId xmlns:a16="http://schemas.microsoft.com/office/drawing/2014/main" id="{364B00B5-86DE-4E46-9C30-739C788A5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108" y="4825476"/>
            <a:ext cx="481209" cy="36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03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persoon, man, muur, binnen&#10;&#10;Beschrijving is gegenereerd met zeer hoge betrouwbaarheid">
            <a:extLst>
              <a:ext uri="{FF2B5EF4-FFF2-40B4-BE49-F238E27FC236}">
                <a16:creationId xmlns:a16="http://schemas.microsoft.com/office/drawing/2014/main" id="{BB24DD70-93B6-4A2F-B79D-D1D0F550A8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2224"/>
          <a:stretch/>
        </p:blipFill>
        <p:spPr>
          <a:xfrm>
            <a:off x="7548152" y="10"/>
            <a:ext cx="4646658" cy="6857990"/>
          </a:xfrm>
          <a:prstGeom prst="rect">
            <a:avLst/>
          </a:prstGeom>
        </p:spPr>
      </p:pic>
      <p:sp>
        <p:nvSpPr>
          <p:cNvPr id="20" name="Rectangle 11">
            <a:extLst>
              <a:ext uri="{FF2B5EF4-FFF2-40B4-BE49-F238E27FC236}">
                <a16:creationId xmlns:a16="http://schemas.microsoft.com/office/drawing/2014/main" id="{C9D93294-082B-4702-A842-D717A68A001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3C63DA5B-0C7D-4F1F-8775-2B5E02016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769" y="1963993"/>
            <a:ext cx="6862824" cy="3809999"/>
          </a:xfrm>
        </p:spPr>
        <p:txBody>
          <a:bodyPr>
            <a:normAutofit/>
          </a:bodyPr>
          <a:lstStyle/>
          <a:p>
            <a:r>
              <a:rPr lang="nl-NL" sz="2400" dirty="0"/>
              <a:t>Marshall (Bruce) </a:t>
            </a:r>
            <a:r>
              <a:rPr lang="nl-NL" sz="2400" dirty="0" err="1"/>
              <a:t>Mathers</a:t>
            </a:r>
            <a:r>
              <a:rPr lang="nl-NL" sz="2400" dirty="0"/>
              <a:t> III =  M&amp;M = Eminem </a:t>
            </a:r>
          </a:p>
          <a:p>
            <a:pPr marL="0" indent="0">
              <a:buNone/>
            </a:pPr>
            <a:endParaRPr lang="nl-NL" sz="2400" dirty="0"/>
          </a:p>
          <a:p>
            <a:r>
              <a:rPr lang="nl-NL" sz="2400" dirty="0"/>
              <a:t>Brain </a:t>
            </a:r>
            <a:r>
              <a:rPr lang="nl-NL" sz="2400" dirty="0" err="1"/>
              <a:t>Damage</a:t>
            </a:r>
            <a:r>
              <a:rPr lang="nl-NL" sz="2400" dirty="0"/>
              <a:t> (MM LP1)</a:t>
            </a:r>
          </a:p>
          <a:p>
            <a:endParaRPr lang="nl-NL" sz="2400" dirty="0"/>
          </a:p>
          <a:p>
            <a:r>
              <a:rPr lang="nl-NL" sz="2400" dirty="0"/>
              <a:t>GOAT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68063C6-FAEA-4359-8AEC-90CA86846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930" y="405897"/>
            <a:ext cx="6249784" cy="1641986"/>
          </a:xfrm>
        </p:spPr>
        <p:txBody>
          <a:bodyPr>
            <a:normAutofit/>
          </a:bodyPr>
          <a:lstStyle/>
          <a:p>
            <a:r>
              <a:rPr lang="nl-NL" dirty="0"/>
              <a:t>EMINEM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70" descr="Afbeelding met muziek, wit&#10;&#10;Beschrijving is gegenereerd met hoge betrouwbaarheid">
            <a:extLst>
              <a:ext uri="{FF2B5EF4-FFF2-40B4-BE49-F238E27FC236}">
                <a16:creationId xmlns:a16="http://schemas.microsoft.com/office/drawing/2014/main" id="{C0F4014E-6BAF-4F6C-B8CE-81A4D8F8801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0725" name="Picture 72">
            <a:extLst>
              <a:ext uri="{FF2B5EF4-FFF2-40B4-BE49-F238E27FC236}">
                <a16:creationId xmlns:a16="http://schemas.microsoft.com/office/drawing/2014/main" id="{B891C919-1CCE-4DE8-BCB6-6D4A823ABA6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0726" name="Oval 74">
            <a:extLst>
              <a:ext uri="{FF2B5EF4-FFF2-40B4-BE49-F238E27FC236}">
                <a16:creationId xmlns:a16="http://schemas.microsoft.com/office/drawing/2014/main" id="{845D3C1D-A85C-44EE-A21E-2DAAEC79F14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0727" name="Picture 76">
            <a:extLst>
              <a:ext uri="{FF2B5EF4-FFF2-40B4-BE49-F238E27FC236}">
                <a16:creationId xmlns:a16="http://schemas.microsoft.com/office/drawing/2014/main" id="{1272C03D-FF5F-4787-9923-252D8F950C2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30728" name="Picture 78">
            <a:extLst>
              <a:ext uri="{FF2B5EF4-FFF2-40B4-BE49-F238E27FC236}">
                <a16:creationId xmlns:a16="http://schemas.microsoft.com/office/drawing/2014/main" id="{809E94B5-14C4-4FFC-A641-4DD9C0733B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30729" name="Rectangle 80">
            <a:extLst>
              <a:ext uri="{FF2B5EF4-FFF2-40B4-BE49-F238E27FC236}">
                <a16:creationId xmlns:a16="http://schemas.microsoft.com/office/drawing/2014/main" id="{D987E165-75F1-443C-9A05-ADC511C3375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Afbeelding 2" descr="Afbeelding met persoon, man, buiten&#10;&#10;Beschrijving is gegenereerd met zeer hoge betrouwbaarheid">
            <a:extLst>
              <a:ext uri="{FF2B5EF4-FFF2-40B4-BE49-F238E27FC236}">
                <a16:creationId xmlns:a16="http://schemas.microsoft.com/office/drawing/2014/main" id="{97A5C80E-EDAB-4E3D-8A51-89B3BACB189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1318"/>
          <a:stretch/>
        </p:blipFill>
        <p:spPr>
          <a:xfrm>
            <a:off x="6091916" y="2052213"/>
            <a:ext cx="5451627" cy="41961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30721" name="Titel 1"/>
          <p:cNvSpPr>
            <a:spLocks noGrp="1"/>
          </p:cNvSpPr>
          <p:nvPr>
            <p:ph type="title"/>
          </p:nvPr>
        </p:nvSpPr>
        <p:spPr>
          <a:xfrm>
            <a:off x="350592" y="373623"/>
            <a:ext cx="9252154" cy="12239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EMINEM</a:t>
            </a:r>
          </a:p>
        </p:txBody>
      </p:sp>
      <p:sp>
        <p:nvSpPr>
          <p:cNvPr id="30722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094922" y="1853249"/>
            <a:ext cx="4338409" cy="4196185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1000"/>
              </a:spcBef>
              <a:spcAft>
                <a:spcPts val="0"/>
              </a:spcAft>
              <a:buFont typeface="Wingdings 3" charset="2"/>
              <a:buChar char=""/>
            </a:pPr>
            <a:r>
              <a:rPr lang="en-US" sz="2000" dirty="0"/>
              <a:t>Best selling hip-hop artist</a:t>
            </a:r>
          </a:p>
          <a:p>
            <a:pPr marL="457200" lvl="1" indent="0">
              <a:spcBef>
                <a:spcPts val="1000"/>
              </a:spcBef>
              <a:spcAft>
                <a:spcPts val="0"/>
              </a:spcAft>
              <a:buNone/>
            </a:pPr>
            <a:endParaRPr lang="en-US" sz="2000" dirty="0"/>
          </a:p>
          <a:p>
            <a:pPr>
              <a:spcBef>
                <a:spcPts val="1000"/>
              </a:spcBef>
              <a:spcAft>
                <a:spcPts val="0"/>
              </a:spcAft>
              <a:buFont typeface="Wingdings 3" charset="2"/>
              <a:buChar char=""/>
            </a:pPr>
            <a:r>
              <a:rPr lang="en-US" sz="2000" dirty="0"/>
              <a:t>One of the best world’s best-selling artists</a:t>
            </a:r>
          </a:p>
          <a:p>
            <a:pPr>
              <a:spcBef>
                <a:spcPts val="1000"/>
              </a:spcBef>
              <a:spcAft>
                <a:spcPts val="0"/>
              </a:spcAft>
              <a:buFont typeface="Wingdings 3" charset="2"/>
              <a:buChar char=""/>
            </a:pPr>
            <a:endParaRPr lang="en-US" sz="2000" dirty="0"/>
          </a:p>
          <a:p>
            <a:pPr>
              <a:spcBef>
                <a:spcPts val="1000"/>
              </a:spcBef>
              <a:spcAft>
                <a:spcPts val="0"/>
              </a:spcAft>
              <a:buFont typeface="Wingdings 3" charset="2"/>
              <a:buChar char=""/>
            </a:pPr>
            <a:r>
              <a:rPr lang="en-US" sz="2000" dirty="0"/>
              <a:t>15 Grammy’s total</a:t>
            </a:r>
          </a:p>
          <a:p>
            <a:pPr>
              <a:spcBef>
                <a:spcPts val="1000"/>
              </a:spcBef>
              <a:spcAft>
                <a:spcPts val="0"/>
              </a:spcAft>
              <a:buFont typeface="Wingdings 3" charset="2"/>
              <a:buChar char=""/>
            </a:pPr>
            <a:endParaRPr lang="en-US" sz="2000" dirty="0"/>
          </a:p>
          <a:p>
            <a:pPr>
              <a:spcBef>
                <a:spcPts val="1000"/>
              </a:spcBef>
              <a:spcAft>
                <a:spcPts val="0"/>
              </a:spcAft>
              <a:buFont typeface="Wingdings 3" charset="2"/>
              <a:buChar char=""/>
            </a:pPr>
            <a:r>
              <a:rPr lang="en-US" sz="2000" dirty="0"/>
              <a:t>Academy Award for Best Original Song (8 Mile)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shady 15">
            <a:extLst>
              <a:ext uri="{FF2B5EF4-FFF2-40B4-BE49-F238E27FC236}">
                <a16:creationId xmlns:a16="http://schemas.microsoft.com/office/drawing/2014/main" id="{383DA024-C20B-493A-9D46-D3A8C5978B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1" name="Rectangle 70">
            <a:extLst>
              <a:ext uri="{FF2B5EF4-FFF2-40B4-BE49-F238E27FC236}">
                <a16:creationId xmlns:a16="http://schemas.microsoft.com/office/drawing/2014/main" id="{B6301731-CD34-4213-B979-1F8EE9C387B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769" name="Titel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r>
              <a:rPr lang="nl-NL" dirty="0"/>
              <a:t>Albums</a:t>
            </a:r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25E8EB9E-2DCB-4600-909F-B262CF47C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195481"/>
          </a:xfrm>
        </p:spPr>
        <p:txBody>
          <a:bodyPr anchor="ctr"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nl-NL" sz="2600" dirty="0" err="1"/>
              <a:t>Infinite</a:t>
            </a:r>
            <a:r>
              <a:rPr lang="nl-NL" sz="2600" dirty="0"/>
              <a:t>, 1996</a:t>
            </a:r>
          </a:p>
          <a:p>
            <a:pPr>
              <a:lnSpc>
                <a:spcPct val="90000"/>
              </a:lnSpc>
            </a:pPr>
            <a:r>
              <a:rPr lang="nl-NL" sz="2600" dirty="0"/>
              <a:t>The Slim </a:t>
            </a:r>
            <a:r>
              <a:rPr lang="nl-NL" sz="2600" dirty="0" err="1"/>
              <a:t>Shady</a:t>
            </a:r>
            <a:r>
              <a:rPr lang="nl-NL" sz="2600" dirty="0"/>
              <a:t> EP, 1997</a:t>
            </a:r>
          </a:p>
          <a:p>
            <a:pPr>
              <a:lnSpc>
                <a:spcPct val="90000"/>
              </a:lnSpc>
            </a:pPr>
            <a:r>
              <a:rPr lang="nl-NL" sz="2600" dirty="0"/>
              <a:t>The Slim </a:t>
            </a:r>
            <a:r>
              <a:rPr lang="nl-NL" sz="2600" dirty="0" err="1"/>
              <a:t>Shady</a:t>
            </a:r>
            <a:r>
              <a:rPr lang="nl-NL" sz="2600" dirty="0"/>
              <a:t> LP</a:t>
            </a:r>
          </a:p>
          <a:p>
            <a:pPr>
              <a:lnSpc>
                <a:spcPct val="90000"/>
              </a:lnSpc>
            </a:pPr>
            <a:r>
              <a:rPr lang="nl-NL" sz="2600" dirty="0"/>
              <a:t>The Marshall </a:t>
            </a:r>
            <a:r>
              <a:rPr lang="nl-NL" sz="2600" dirty="0" err="1"/>
              <a:t>Mathers</a:t>
            </a:r>
            <a:r>
              <a:rPr lang="nl-NL" sz="2600" dirty="0"/>
              <a:t> LP1, 2000</a:t>
            </a:r>
          </a:p>
          <a:p>
            <a:pPr>
              <a:lnSpc>
                <a:spcPct val="90000"/>
              </a:lnSpc>
            </a:pPr>
            <a:r>
              <a:rPr lang="nl-NL" sz="2600" dirty="0"/>
              <a:t>The Eminem Show, 2002</a:t>
            </a:r>
          </a:p>
          <a:p>
            <a:pPr>
              <a:lnSpc>
                <a:spcPct val="90000"/>
              </a:lnSpc>
            </a:pPr>
            <a:r>
              <a:rPr lang="nl-NL" sz="2600" dirty="0" err="1"/>
              <a:t>Encore</a:t>
            </a:r>
            <a:r>
              <a:rPr lang="nl-NL" sz="2600" dirty="0"/>
              <a:t>, 2004</a:t>
            </a:r>
          </a:p>
          <a:p>
            <a:pPr>
              <a:lnSpc>
                <a:spcPct val="90000"/>
              </a:lnSpc>
            </a:pPr>
            <a:r>
              <a:rPr lang="nl-NL" sz="2600" dirty="0"/>
              <a:t>Relapse, 2009</a:t>
            </a:r>
          </a:p>
          <a:p>
            <a:pPr>
              <a:lnSpc>
                <a:spcPct val="90000"/>
              </a:lnSpc>
            </a:pPr>
            <a:endParaRPr lang="nl-NL" sz="2600" dirty="0"/>
          </a:p>
          <a:p>
            <a:pPr>
              <a:lnSpc>
                <a:spcPct val="90000"/>
              </a:lnSpc>
            </a:pPr>
            <a:r>
              <a:rPr lang="nl-NL" sz="2600" dirty="0"/>
              <a:t>Recovery, 2010</a:t>
            </a:r>
          </a:p>
          <a:p>
            <a:pPr>
              <a:lnSpc>
                <a:spcPct val="90000"/>
              </a:lnSpc>
            </a:pPr>
            <a:r>
              <a:rPr lang="nl-NL" sz="2600" dirty="0"/>
              <a:t>MMLP2, 2013</a:t>
            </a:r>
          </a:p>
          <a:p>
            <a:pPr>
              <a:lnSpc>
                <a:spcPct val="90000"/>
              </a:lnSpc>
            </a:pPr>
            <a:r>
              <a:rPr lang="nl-NL" sz="2600" dirty="0" err="1"/>
              <a:t>Shady</a:t>
            </a:r>
            <a:r>
              <a:rPr lang="nl-NL" sz="2600" dirty="0"/>
              <a:t> XV, 2014</a:t>
            </a:r>
          </a:p>
          <a:p>
            <a:pPr>
              <a:lnSpc>
                <a:spcPct val="90000"/>
              </a:lnSpc>
            </a:pPr>
            <a:endParaRPr lang="nl-NL" sz="1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eminem and his family">
            <a:extLst>
              <a:ext uri="{FF2B5EF4-FFF2-40B4-BE49-F238E27FC236}">
                <a16:creationId xmlns:a16="http://schemas.microsoft.com/office/drawing/2014/main" id="{EEA53276-2766-4390-87F0-D9904E66F3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2310"/>
          <a:stretch/>
        </p:blipFill>
        <p:spPr bwMode="auto">
          <a:xfrm>
            <a:off x="6094410" y="609601"/>
            <a:ext cx="5449889" cy="56387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" name="Rectangle 133">
            <a:extLst>
              <a:ext uri="{FF2B5EF4-FFF2-40B4-BE49-F238E27FC236}">
                <a16:creationId xmlns:a16="http://schemas.microsoft.com/office/drawing/2014/main" id="{56321EC2-5A6E-45AF-B09C-189218AFEFA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745" name="Titel 1"/>
          <p:cNvSpPr>
            <a:spLocks noGrp="1"/>
          </p:cNvSpPr>
          <p:nvPr>
            <p:ph type="title"/>
          </p:nvPr>
        </p:nvSpPr>
        <p:spPr>
          <a:xfrm>
            <a:off x="648930" y="629266"/>
            <a:ext cx="4795482" cy="1641987"/>
          </a:xfrm>
        </p:spPr>
        <p:txBody>
          <a:bodyPr>
            <a:normAutofit/>
          </a:bodyPr>
          <a:lstStyle/>
          <a:p>
            <a:r>
              <a:rPr lang="nl-NL" dirty="0"/>
              <a:t>EMINEM</a:t>
            </a:r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B2C53D29-5AB8-42D5-A4B7-E43D454C8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156" y="2211899"/>
            <a:ext cx="4797256" cy="380999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l-NL" dirty="0" err="1"/>
              <a:t>Divorced</a:t>
            </a:r>
            <a:r>
              <a:rPr lang="nl-NL" dirty="0"/>
              <a:t> </a:t>
            </a:r>
            <a:r>
              <a:rPr lang="nl-NL" dirty="0" err="1"/>
              <a:t>from</a:t>
            </a:r>
            <a:r>
              <a:rPr lang="nl-NL" dirty="0"/>
              <a:t> Kim </a:t>
            </a:r>
            <a:r>
              <a:rPr lang="nl-NL" dirty="0" err="1"/>
              <a:t>Mathers</a:t>
            </a:r>
            <a:r>
              <a:rPr lang="nl-NL" dirty="0"/>
              <a:t> </a:t>
            </a:r>
          </a:p>
          <a:p>
            <a:pPr>
              <a:lnSpc>
                <a:spcPct val="90000"/>
              </a:lnSpc>
            </a:pPr>
            <a:endParaRPr lang="nl-NL" dirty="0"/>
          </a:p>
          <a:p>
            <a:pPr>
              <a:lnSpc>
                <a:spcPct val="90000"/>
              </a:lnSpc>
            </a:pPr>
            <a:r>
              <a:rPr lang="nl-NL" dirty="0"/>
              <a:t>3 </a:t>
            </a:r>
            <a:r>
              <a:rPr lang="nl-NL" dirty="0" err="1"/>
              <a:t>daughters</a:t>
            </a:r>
            <a:endParaRPr lang="nl-NL" dirty="0"/>
          </a:p>
          <a:p>
            <a:pPr marL="0" indent="0">
              <a:lnSpc>
                <a:spcPct val="90000"/>
              </a:lnSpc>
              <a:buNone/>
            </a:pPr>
            <a:r>
              <a:rPr lang="nl-NL" dirty="0"/>
              <a:t>    	● </a:t>
            </a:r>
            <a:r>
              <a:rPr lang="nl-NL" dirty="0" err="1"/>
              <a:t>Hailie</a:t>
            </a:r>
            <a:endParaRPr lang="nl-NL" dirty="0"/>
          </a:p>
          <a:p>
            <a:pPr marL="0" indent="0">
              <a:lnSpc>
                <a:spcPct val="90000"/>
              </a:lnSpc>
              <a:buNone/>
            </a:pPr>
            <a:r>
              <a:rPr lang="nl-NL" dirty="0"/>
              <a:t>	● </a:t>
            </a:r>
            <a:r>
              <a:rPr lang="nl-NL" dirty="0" err="1"/>
              <a:t>Whitney</a:t>
            </a:r>
            <a:endParaRPr lang="nl-NL" dirty="0"/>
          </a:p>
          <a:p>
            <a:pPr marL="0" indent="0">
              <a:lnSpc>
                <a:spcPct val="90000"/>
              </a:lnSpc>
              <a:buNone/>
            </a:pPr>
            <a:r>
              <a:rPr lang="nl-NL" dirty="0"/>
              <a:t>	● </a:t>
            </a:r>
            <a:r>
              <a:rPr lang="nl-NL" dirty="0" err="1"/>
              <a:t>Alaina</a:t>
            </a:r>
            <a:endParaRPr lang="nl-NL" dirty="0"/>
          </a:p>
          <a:p>
            <a:pPr>
              <a:lnSpc>
                <a:spcPct val="90000"/>
              </a:lnSpc>
            </a:pPr>
            <a:endParaRPr lang="nl-NL" dirty="0"/>
          </a:p>
          <a:p>
            <a:pPr>
              <a:lnSpc>
                <a:spcPct val="90000"/>
              </a:lnSpc>
            </a:pPr>
            <a:r>
              <a:rPr lang="nl-NL" dirty="0" err="1"/>
              <a:t>Lyrical</a:t>
            </a:r>
            <a:r>
              <a:rPr lang="nl-NL" dirty="0"/>
              <a:t> genius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l-NL" dirty="0"/>
              <a:t>	</a:t>
            </a:r>
          </a:p>
          <a:p>
            <a:pPr>
              <a:lnSpc>
                <a:spcPct val="90000"/>
              </a:lnSpc>
            </a:pPr>
            <a:endParaRPr lang="nl-NL" dirty="0"/>
          </a:p>
          <a:p>
            <a:pPr>
              <a:lnSpc>
                <a:spcPct val="90000"/>
              </a:lnSpc>
            </a:pPr>
            <a:endParaRPr lang="nl-NL" dirty="0"/>
          </a:p>
          <a:p>
            <a:pPr>
              <a:lnSpc>
                <a:spcPct val="90000"/>
              </a:lnSpc>
            </a:pPr>
            <a:endParaRPr lang="nl-NL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eminem childhood">
            <a:extLst>
              <a:ext uri="{FF2B5EF4-FFF2-40B4-BE49-F238E27FC236}">
                <a16:creationId xmlns:a16="http://schemas.microsoft.com/office/drawing/2014/main" id="{683A3B7E-6FCB-4F04-9039-4E6D545D6A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7" b="-3"/>
          <a:stretch/>
        </p:blipFill>
        <p:spPr bwMode="auto">
          <a:xfrm>
            <a:off x="5050389" y="1447799"/>
            <a:ext cx="6493910" cy="457200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3" name="Titel 1"/>
          <p:cNvSpPr>
            <a:spLocks noGrp="1"/>
          </p:cNvSpPr>
          <p:nvPr>
            <p:ph type="title"/>
          </p:nvPr>
        </p:nvSpPr>
        <p:spPr>
          <a:xfrm>
            <a:off x="363704" y="468748"/>
            <a:ext cx="3753599" cy="1442153"/>
          </a:xfrm>
        </p:spPr>
        <p:txBody>
          <a:bodyPr>
            <a:normAutofit/>
          </a:bodyPr>
          <a:lstStyle/>
          <a:p>
            <a:r>
              <a:rPr lang="nl-NL" sz="3600" dirty="0" err="1"/>
              <a:t>Childhood</a:t>
            </a:r>
            <a:br>
              <a:rPr lang="nl-NL" sz="3600" dirty="0"/>
            </a:br>
            <a:endParaRPr lang="nl-NL" sz="36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0692DF2-40E8-435A-AEF8-F2947D6549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284" y="1927697"/>
            <a:ext cx="4505105" cy="457200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l-NL" sz="1800" dirty="0"/>
              <a:t>Born in Missouri 17 </a:t>
            </a:r>
            <a:r>
              <a:rPr lang="nl-NL" sz="1800" dirty="0" err="1"/>
              <a:t>Oct</a:t>
            </a:r>
            <a:r>
              <a:rPr lang="nl-NL" sz="1800" dirty="0"/>
              <a:t>. 1972</a:t>
            </a:r>
          </a:p>
          <a:p>
            <a:pPr>
              <a:lnSpc>
                <a:spcPct val="90000"/>
              </a:lnSpc>
            </a:pPr>
            <a:endParaRPr lang="nl-NL" sz="1800" dirty="0"/>
          </a:p>
          <a:p>
            <a:pPr>
              <a:lnSpc>
                <a:spcPct val="90000"/>
              </a:lnSpc>
            </a:pPr>
            <a:r>
              <a:rPr lang="nl-NL" sz="1800" dirty="0"/>
              <a:t>Debbie </a:t>
            </a:r>
            <a:r>
              <a:rPr lang="nl-NL" sz="1800" dirty="0" err="1"/>
              <a:t>Mathers</a:t>
            </a:r>
            <a:r>
              <a:rPr lang="nl-NL" sz="1800" dirty="0"/>
              <a:t> &amp; Marshall </a:t>
            </a:r>
            <a:r>
              <a:rPr lang="nl-NL" sz="1800" dirty="0" err="1"/>
              <a:t>Mathers</a:t>
            </a:r>
            <a:r>
              <a:rPr lang="nl-NL" sz="1800" dirty="0"/>
              <a:t> Jr.</a:t>
            </a:r>
          </a:p>
          <a:p>
            <a:pPr>
              <a:lnSpc>
                <a:spcPct val="90000"/>
              </a:lnSpc>
            </a:pPr>
            <a:endParaRPr lang="nl-NL" sz="1800" dirty="0"/>
          </a:p>
          <a:p>
            <a:pPr>
              <a:lnSpc>
                <a:spcPct val="90000"/>
              </a:lnSpc>
            </a:pPr>
            <a:r>
              <a:rPr lang="nl-NL" sz="1800" dirty="0" err="1"/>
              <a:t>Very</a:t>
            </a:r>
            <a:r>
              <a:rPr lang="nl-NL" sz="1800" dirty="0"/>
              <a:t> </a:t>
            </a:r>
            <a:r>
              <a:rPr lang="nl-NL" sz="1800" dirty="0" err="1"/>
              <a:t>rough</a:t>
            </a:r>
            <a:endParaRPr lang="nl-NL" sz="1800" dirty="0"/>
          </a:p>
          <a:p>
            <a:pPr>
              <a:lnSpc>
                <a:spcPct val="90000"/>
              </a:lnSpc>
            </a:pPr>
            <a:endParaRPr lang="nl-NL" sz="1800" dirty="0"/>
          </a:p>
          <a:p>
            <a:pPr>
              <a:lnSpc>
                <a:spcPct val="90000"/>
              </a:lnSpc>
            </a:pPr>
            <a:r>
              <a:rPr lang="nl-NL" sz="1800" dirty="0"/>
              <a:t>Bad student</a:t>
            </a:r>
          </a:p>
          <a:p>
            <a:pPr>
              <a:lnSpc>
                <a:spcPct val="90000"/>
              </a:lnSpc>
            </a:pPr>
            <a:endParaRPr lang="nl-NL" sz="1800" dirty="0"/>
          </a:p>
          <a:p>
            <a:pPr>
              <a:lnSpc>
                <a:spcPct val="90000"/>
              </a:lnSpc>
            </a:pPr>
            <a:r>
              <a:rPr lang="nl-NL" sz="1800" dirty="0"/>
              <a:t>Debbie &amp; sleep </a:t>
            </a:r>
            <a:r>
              <a:rPr lang="nl-NL" sz="1800" dirty="0" err="1"/>
              <a:t>medication</a:t>
            </a:r>
            <a:endParaRPr lang="nl-NL" sz="1800" dirty="0"/>
          </a:p>
          <a:p>
            <a:pPr>
              <a:lnSpc>
                <a:spcPct val="90000"/>
              </a:lnSpc>
            </a:pPr>
            <a:endParaRPr lang="nl-NL" sz="1800" dirty="0"/>
          </a:p>
          <a:p>
            <a:pPr>
              <a:lnSpc>
                <a:spcPct val="90000"/>
              </a:lnSpc>
            </a:pPr>
            <a:endParaRPr lang="nl-NL" sz="1800" dirty="0"/>
          </a:p>
          <a:p>
            <a:pPr>
              <a:lnSpc>
                <a:spcPct val="90000"/>
              </a:lnSpc>
            </a:pPr>
            <a:endParaRPr lang="nl-NL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74">
            <a:extLst>
              <a:ext uri="{FF2B5EF4-FFF2-40B4-BE49-F238E27FC236}">
                <a16:creationId xmlns:a16="http://schemas.microsoft.com/office/drawing/2014/main" id="{C0F4014E-6BAF-4F6C-B8CE-81A4D8F8801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2057" name="Picture 76">
            <a:extLst>
              <a:ext uri="{FF2B5EF4-FFF2-40B4-BE49-F238E27FC236}">
                <a16:creationId xmlns:a16="http://schemas.microsoft.com/office/drawing/2014/main" id="{B891C919-1CCE-4DE8-BCB6-6D4A823ABA6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2058" name="Oval 78">
            <a:extLst>
              <a:ext uri="{FF2B5EF4-FFF2-40B4-BE49-F238E27FC236}">
                <a16:creationId xmlns:a16="http://schemas.microsoft.com/office/drawing/2014/main" id="{845D3C1D-A85C-44EE-A21E-2DAAEC79F14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059" name="Picture 80">
            <a:extLst>
              <a:ext uri="{FF2B5EF4-FFF2-40B4-BE49-F238E27FC236}">
                <a16:creationId xmlns:a16="http://schemas.microsoft.com/office/drawing/2014/main" id="{1272C03D-FF5F-4787-9923-252D8F950C2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2060" name="Picture 82">
            <a:extLst>
              <a:ext uri="{FF2B5EF4-FFF2-40B4-BE49-F238E27FC236}">
                <a16:creationId xmlns:a16="http://schemas.microsoft.com/office/drawing/2014/main" id="{809E94B5-14C4-4FFC-A641-4DD9C0733B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2061" name="Rectangle 84">
            <a:extLst>
              <a:ext uri="{FF2B5EF4-FFF2-40B4-BE49-F238E27FC236}">
                <a16:creationId xmlns:a16="http://schemas.microsoft.com/office/drawing/2014/main" id="{D987E165-75F1-443C-9A05-ADC511C3375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054" name="Picture 6" descr="Afbeeldingsresultaat voor 8 mile">
            <a:extLst>
              <a:ext uri="{FF2B5EF4-FFF2-40B4-BE49-F238E27FC236}">
                <a16:creationId xmlns:a16="http://schemas.microsoft.com/office/drawing/2014/main" id="{A45FB0BA-9FA0-4DCA-B3A1-7D9BC5D0DE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909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Rectangle 86">
            <a:extLst>
              <a:ext uri="{FF2B5EF4-FFF2-40B4-BE49-F238E27FC236}">
                <a16:creationId xmlns:a16="http://schemas.microsoft.com/office/drawing/2014/main" id="{AC06C169-D638-4037-8007-8B00C2FC528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8BCCDF0-4084-4C28-BA79-16B646E8B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060" y="-129181"/>
            <a:ext cx="6054565" cy="13483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dirty="0"/>
              <a:t>Skills?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CEDF72C-DE93-456F-A7C9-958204560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4955" y="2600587"/>
            <a:ext cx="9775900" cy="303821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2400" dirty="0"/>
              <a:t>●	</a:t>
            </a:r>
            <a:r>
              <a:rPr lang="en-US" sz="2400" dirty="0">
                <a:solidFill>
                  <a:schemeClr val="tx1"/>
                </a:solidFill>
              </a:rPr>
              <a:t>beats				</a:t>
            </a:r>
            <a:br>
              <a:rPr lang="en-US" sz="2400" dirty="0"/>
            </a:br>
            <a:endParaRPr lang="en-US" sz="2400" dirty="0"/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2400" dirty="0"/>
              <a:t>● 	</a:t>
            </a:r>
            <a:r>
              <a:rPr lang="en-US" sz="2400" dirty="0">
                <a:solidFill>
                  <a:schemeClr val="tx1"/>
                </a:solidFill>
              </a:rPr>
              <a:t>Storytelling</a:t>
            </a: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endParaRPr lang="en-US" sz="2400" dirty="0"/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2400" dirty="0"/>
              <a:t>●	</a:t>
            </a:r>
            <a:r>
              <a:rPr lang="en-US" sz="2400" dirty="0">
                <a:solidFill>
                  <a:schemeClr val="tx1"/>
                </a:solidFill>
              </a:rPr>
              <a:t>Freestyle</a:t>
            </a: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endParaRPr lang="en-US" sz="2400" dirty="0"/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2400" dirty="0"/>
              <a:t>●	</a:t>
            </a:r>
            <a:r>
              <a:rPr lang="en-US" sz="2400" dirty="0">
                <a:solidFill>
                  <a:schemeClr val="tx1"/>
                </a:solidFill>
              </a:rPr>
              <a:t>flow</a:t>
            </a: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500" dirty="0"/>
              <a:t> </a:t>
            </a: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endParaRPr lang="en-US" sz="500" dirty="0"/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endParaRPr lang="en-US" sz="500" dirty="0"/>
          </a:p>
        </p:txBody>
      </p:sp>
    </p:spTree>
    <p:extLst>
      <p:ext uri="{BB962C8B-B14F-4D97-AF65-F5344CB8AC3E}">
        <p14:creationId xmlns:p14="http://schemas.microsoft.com/office/powerpoint/2010/main" val="2551909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Afbeeldingsresultaat voor 8 mile">
            <a:extLst>
              <a:ext uri="{FF2B5EF4-FFF2-40B4-BE49-F238E27FC236}">
                <a16:creationId xmlns:a16="http://schemas.microsoft.com/office/drawing/2014/main" id="{A45FB0BA-9FA0-4DCA-B3A1-7D9BC5D0DE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909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8BCCDF0-4084-4C28-BA79-16B646E8B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060" y="-129181"/>
            <a:ext cx="6054565" cy="13483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dirty="0"/>
              <a:t>Skills?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CEDF72C-DE93-456F-A7C9-958204560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4955" y="2600587"/>
            <a:ext cx="9775900" cy="303821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2400" dirty="0"/>
              <a:t>●	</a:t>
            </a:r>
            <a:r>
              <a:rPr lang="en-US" sz="2400" dirty="0">
                <a:solidFill>
                  <a:schemeClr val="tx1"/>
                </a:solidFill>
              </a:rPr>
              <a:t>beats							</a:t>
            </a:r>
            <a:br>
              <a:rPr lang="en-US" sz="2400" dirty="0"/>
            </a:br>
            <a:endParaRPr lang="en-US" sz="2400" dirty="0"/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2400" dirty="0"/>
              <a:t>● 	</a:t>
            </a:r>
            <a:r>
              <a:rPr lang="en-US" sz="2400" dirty="0">
                <a:solidFill>
                  <a:schemeClr val="tx1"/>
                </a:solidFill>
              </a:rPr>
              <a:t>Storytelling</a:t>
            </a: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endParaRPr lang="en-US" sz="2400" dirty="0"/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2400" dirty="0"/>
              <a:t>●	</a:t>
            </a:r>
            <a:r>
              <a:rPr lang="en-US" sz="2400" dirty="0">
                <a:solidFill>
                  <a:schemeClr val="tx1"/>
                </a:solidFill>
              </a:rPr>
              <a:t>Freestyle</a:t>
            </a: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endParaRPr lang="en-US" sz="2400" dirty="0"/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2400" dirty="0"/>
              <a:t>●	</a:t>
            </a:r>
            <a:r>
              <a:rPr lang="en-US" sz="2400" dirty="0">
                <a:solidFill>
                  <a:schemeClr val="tx1"/>
                </a:solidFill>
              </a:rPr>
              <a:t>flow</a:t>
            </a: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500" dirty="0"/>
              <a:t> </a:t>
            </a: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endParaRPr lang="en-US" sz="500" dirty="0"/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endParaRPr lang="en-US" sz="500" dirty="0"/>
          </a:p>
        </p:txBody>
      </p:sp>
      <p:pic>
        <p:nvPicPr>
          <p:cNvPr id="3078" name="Picture 6" descr="Afbeeldingsresultaat voor vinkje">
            <a:extLst>
              <a:ext uri="{FF2B5EF4-FFF2-40B4-BE49-F238E27FC236}">
                <a16:creationId xmlns:a16="http://schemas.microsoft.com/office/drawing/2014/main" id="{E6E233FF-8890-4C2D-8929-CA6DE3730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109" y="2600587"/>
            <a:ext cx="481209" cy="36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041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Afbeeldingsresultaat voor 8 mile">
            <a:extLst>
              <a:ext uri="{FF2B5EF4-FFF2-40B4-BE49-F238E27FC236}">
                <a16:creationId xmlns:a16="http://schemas.microsoft.com/office/drawing/2014/main" id="{A45FB0BA-9FA0-4DCA-B3A1-7D9BC5D0DE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909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8BCCDF0-4084-4C28-BA79-16B646E8B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060" y="-129181"/>
            <a:ext cx="6054565" cy="13483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dirty="0"/>
              <a:t>Skills?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CEDF72C-DE93-456F-A7C9-958204560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4954" y="2516697"/>
            <a:ext cx="9985625" cy="312210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2400" dirty="0"/>
              <a:t>●	</a:t>
            </a:r>
            <a:r>
              <a:rPr lang="en-US" sz="2400" dirty="0">
                <a:solidFill>
                  <a:schemeClr val="tx1"/>
                </a:solidFill>
              </a:rPr>
              <a:t>beats							</a:t>
            </a:r>
            <a:br>
              <a:rPr lang="en-US" sz="2400" dirty="0"/>
            </a:br>
            <a:endParaRPr lang="en-US" sz="2400" dirty="0"/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2400" dirty="0"/>
              <a:t>● 	</a:t>
            </a:r>
            <a:r>
              <a:rPr lang="en-US" sz="2400" dirty="0">
                <a:solidFill>
                  <a:schemeClr val="tx1"/>
                </a:solidFill>
              </a:rPr>
              <a:t>Storytelling</a:t>
            </a: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endParaRPr lang="en-US" sz="2400" dirty="0"/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2400" dirty="0"/>
              <a:t>●	</a:t>
            </a:r>
            <a:r>
              <a:rPr lang="en-US" sz="2400" dirty="0">
                <a:solidFill>
                  <a:schemeClr val="tx1"/>
                </a:solidFill>
              </a:rPr>
              <a:t>Freestyle			</a:t>
            </a:r>
            <a:r>
              <a:rPr lang="en-US" sz="1300" dirty="0">
                <a:solidFill>
                  <a:schemeClr val="tx1"/>
                </a:solidFill>
                <a:hlinkClick r:id="rId3"/>
              </a:rPr>
              <a:t>https://www.youtube.com/watch?v=ZLFQOUjQATI</a:t>
            </a:r>
            <a:endParaRPr lang="en-US" sz="13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endParaRPr lang="en-US" sz="13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endParaRPr lang="en-US" sz="2400" dirty="0"/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2400" dirty="0"/>
              <a:t>●	</a:t>
            </a:r>
            <a:r>
              <a:rPr lang="en-US" sz="2400" dirty="0">
                <a:solidFill>
                  <a:schemeClr val="tx1"/>
                </a:solidFill>
              </a:rPr>
              <a:t>flow</a:t>
            </a: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500" dirty="0"/>
              <a:t> </a:t>
            </a: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endParaRPr lang="en-US" sz="500" dirty="0"/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endParaRPr lang="en-US" sz="500" dirty="0"/>
          </a:p>
        </p:txBody>
      </p:sp>
      <p:pic>
        <p:nvPicPr>
          <p:cNvPr id="3078" name="Picture 6" descr="Afbeeldingsresultaat voor vinkje">
            <a:extLst>
              <a:ext uri="{FF2B5EF4-FFF2-40B4-BE49-F238E27FC236}">
                <a16:creationId xmlns:a16="http://schemas.microsoft.com/office/drawing/2014/main" id="{E6E233FF-8890-4C2D-8929-CA6DE3730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109" y="2600587"/>
            <a:ext cx="481209" cy="36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fbeeldingsresultaat voor vinkje">
            <a:extLst>
              <a:ext uri="{FF2B5EF4-FFF2-40B4-BE49-F238E27FC236}">
                <a16:creationId xmlns:a16="http://schemas.microsoft.com/office/drawing/2014/main" id="{9EDEB7ED-C3E3-46B3-A603-98A809A44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109" y="3125036"/>
            <a:ext cx="481209" cy="36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6648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pt0000012">
  <a:themeElements>
    <a:clrScheme name="Ion Red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587504F-F0C4-488B-B289-93511D9091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Overzicht van leerplan</Template>
  <TotalTime>0</TotalTime>
  <Words>141</Words>
  <Application>Microsoft Office PowerPoint</Application>
  <PresentationFormat>Breedbeeld</PresentationFormat>
  <Paragraphs>92</Paragraphs>
  <Slides>11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Wingdings 3</vt:lpstr>
      <vt:lpstr>Ppt0000012</vt:lpstr>
      <vt:lpstr>Marshall Bruce Mathers III</vt:lpstr>
      <vt:lpstr>EMINEM</vt:lpstr>
      <vt:lpstr>EMINEM</vt:lpstr>
      <vt:lpstr>Albums</vt:lpstr>
      <vt:lpstr>EMINEM</vt:lpstr>
      <vt:lpstr>Childhood </vt:lpstr>
      <vt:lpstr>Skills?</vt:lpstr>
      <vt:lpstr>Skills?</vt:lpstr>
      <vt:lpstr>Skills?</vt:lpstr>
      <vt:lpstr>Skills?</vt:lpstr>
      <vt:lpstr>Skills?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2017-11-02T14:11:54Z</dcterms:created>
  <dcterms:modified xsi:type="dcterms:W3CDTF">2017-11-10T09:08:37Z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TC030395169991</vt:lpwstr>
  </property>
</Properties>
</file>