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discovery of metallic hydrogen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8501"/>
            <a:ext cx="9448800" cy="685800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Anoir</a:t>
            </a:r>
            <a:r>
              <a:rPr lang="en-US" dirty="0" smtClean="0"/>
              <a:t> Koolhoven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631" y="6106476"/>
            <a:ext cx="3228474" cy="611968"/>
          </a:xfrm>
        </p:spPr>
        <p:txBody>
          <a:bodyPr>
            <a:normAutofit/>
          </a:bodyPr>
          <a:lstStyle/>
          <a:p>
            <a:r>
              <a:rPr lang="en-US" sz="1200" i="1" dirty="0" smtClean="0"/>
              <a:t>Colorized image of metallic hydrogen</a:t>
            </a:r>
            <a:endParaRPr lang="en-US" sz="1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6907"/>
            <a:ext cx="10820400" cy="4024125"/>
          </a:xfrm>
        </p:spPr>
        <p:txBody>
          <a:bodyPr/>
          <a:lstStyle/>
          <a:p>
            <a:r>
              <a:rPr lang="en-US" dirty="0" smtClean="0"/>
              <a:t>The end of January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Pressure &gt; </a:t>
            </a:r>
            <a:r>
              <a:rPr lang="en-US" dirty="0" smtClean="0"/>
              <a:t>Earth’s center</a:t>
            </a:r>
            <a:endParaRPr lang="en-US" dirty="0"/>
          </a:p>
        </p:txBody>
      </p:sp>
      <p:pic>
        <p:nvPicPr>
          <p:cNvPr id="4" name="Picture 3" descr="C:\Users\User\Desktop\English Presentation about Metallic Hydrogen\Image of M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694319"/>
            <a:ext cx="5943600" cy="328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0" y="9167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hydrogen?</a:t>
            </a:r>
            <a:endParaRPr lang="en-US" dirty="0"/>
          </a:p>
        </p:txBody>
      </p:sp>
      <p:pic>
        <p:nvPicPr>
          <p:cNvPr id="4" name="Content Placeholder 3" descr="Afbeeldingsresultaat voor hydrogen at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1" y="2254959"/>
            <a:ext cx="4122070" cy="346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fbeeldingsresultaat voor hydrogen periodic tab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34" y="2254959"/>
            <a:ext cx="5758866" cy="4145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1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pressure of 25 million Pascal</a:t>
            </a:r>
          </a:p>
          <a:p>
            <a:r>
              <a:rPr lang="en-US" dirty="0" smtClean="0"/>
              <a:t>The sample reflects 90% of the light that hits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4" y="3478250"/>
            <a:ext cx="3675089" cy="2642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434" y="3478250"/>
            <a:ext cx="3803304" cy="2642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738" y="3478251"/>
            <a:ext cx="3644462" cy="26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5" y="2057401"/>
            <a:ext cx="10820400" cy="4024125"/>
          </a:xfrm>
        </p:spPr>
        <p:txBody>
          <a:bodyPr/>
          <a:lstStyle/>
          <a:p>
            <a:r>
              <a:rPr lang="en-US" dirty="0" smtClean="0"/>
              <a:t>Revolutionize spac</a:t>
            </a:r>
            <a:r>
              <a:rPr lang="en-US" dirty="0" smtClean="0"/>
              <a:t>e exploration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Possibly a room-temperature </a:t>
            </a:r>
            <a:r>
              <a:rPr lang="en-US" dirty="0"/>
              <a:t>superconductor.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681" y="3619674"/>
            <a:ext cx="5310438" cy="298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32583"/>
            <a:ext cx="10820400" cy="173179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This is the Holy Grail of high-pressure physics.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It’s </a:t>
            </a:r>
            <a:r>
              <a:rPr lang="en-US" i="1" dirty="0"/>
              <a:t>the first-ever sample of metallic hydrogen on Earth, so when you’re looking at it, you’re looking at something that’s never existed before.” 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dirty="0"/>
              <a:t>Isaac. F. </a:t>
            </a:r>
            <a:r>
              <a:rPr lang="en-US" dirty="0" err="1"/>
              <a:t>Silvera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User\Desktop\English Presentation about Metallic Hydrogen\Image of M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76" y="3498181"/>
            <a:ext cx="5504447" cy="3068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7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301</TotalTime>
  <Words>100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The discovery of metallic hydrogen</vt:lpstr>
      <vt:lpstr>Colorized image of metallic hydrogen</vt:lpstr>
      <vt:lpstr>What is hydrogen?</vt:lpstr>
      <vt:lpstr>The experiment</vt:lpstr>
      <vt:lpstr>Its significance</vt:lpstr>
      <vt:lpstr>Quote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discovery of metallic hydrogen</dc:title>
  <dc:creator>User</dc:creator>
  <cp:lastModifiedBy>User</cp:lastModifiedBy>
  <cp:revision>16</cp:revision>
  <dcterms:created xsi:type="dcterms:W3CDTF">2017-02-08T16:16:11Z</dcterms:created>
  <dcterms:modified xsi:type="dcterms:W3CDTF">2017-02-08T22:10:55Z</dcterms:modified>
</cp:coreProperties>
</file>