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CB9E-1434-4E20-833C-562A9D22DE93}" type="datetimeFigureOut">
              <a:rPr lang="nl-NL" smtClean="0"/>
              <a:t>20-1-2017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768C-4618-4958-A29B-552632366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896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CB9E-1434-4E20-833C-562A9D22DE93}" type="datetimeFigureOut">
              <a:rPr lang="nl-NL" smtClean="0"/>
              <a:t>20-1-2017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768C-4618-4958-A29B-552632366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9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CB9E-1434-4E20-833C-562A9D22DE93}" type="datetimeFigureOut">
              <a:rPr lang="nl-NL" smtClean="0"/>
              <a:t>20-1-2017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768C-4618-4958-A29B-552632366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458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CB9E-1434-4E20-833C-562A9D22DE93}" type="datetimeFigureOut">
              <a:rPr lang="nl-NL" smtClean="0"/>
              <a:t>20-1-2017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768C-4618-4958-A29B-552632366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46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CB9E-1434-4E20-833C-562A9D22DE93}" type="datetimeFigureOut">
              <a:rPr lang="nl-NL" smtClean="0"/>
              <a:t>20-1-2017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768C-4618-4958-A29B-552632366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16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CB9E-1434-4E20-833C-562A9D22DE93}" type="datetimeFigureOut">
              <a:rPr lang="nl-NL" smtClean="0"/>
              <a:t>20-1-2017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768C-4618-4958-A29B-552632366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640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CB9E-1434-4E20-833C-562A9D22DE93}" type="datetimeFigureOut">
              <a:rPr lang="nl-NL" smtClean="0"/>
              <a:t>20-1-2017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768C-4618-4958-A29B-552632366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801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CB9E-1434-4E20-833C-562A9D22DE93}" type="datetimeFigureOut">
              <a:rPr lang="nl-NL" smtClean="0"/>
              <a:t>20-1-2017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768C-4618-4958-A29B-552632366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843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CB9E-1434-4E20-833C-562A9D22DE93}" type="datetimeFigureOut">
              <a:rPr lang="nl-NL" smtClean="0"/>
              <a:t>20-1-2017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768C-4618-4958-A29B-552632366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0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CB9E-1434-4E20-833C-562A9D22DE93}" type="datetimeFigureOut">
              <a:rPr lang="nl-NL" smtClean="0"/>
              <a:t>20-1-2017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768C-4618-4958-A29B-552632366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945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CB9E-1434-4E20-833C-562A9D22DE93}" type="datetimeFigureOut">
              <a:rPr lang="nl-NL" smtClean="0"/>
              <a:t>20-1-2017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768C-4618-4958-A29B-552632366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50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4CB9E-1434-4E20-833C-562A9D22DE93}" type="datetimeFigureOut">
              <a:rPr lang="nl-NL" smtClean="0"/>
              <a:t>20-1-2017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B768C-4618-4958-A29B-552632366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546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2" name="Tijdelijke aanduiding voor inhoud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0342"/>
          </a:xfrm>
        </p:spPr>
      </p:pic>
    </p:spTree>
    <p:extLst>
      <p:ext uri="{BB962C8B-B14F-4D97-AF65-F5344CB8AC3E}">
        <p14:creationId xmlns:p14="http://schemas.microsoft.com/office/powerpoint/2010/main" val="3561917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6429" cy="6858000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83275"/>
          </a:xfrm>
        </p:spPr>
        <p:txBody>
          <a:bodyPr/>
          <a:lstStyle/>
          <a:p>
            <a:pPr algn="ctr"/>
            <a:r>
              <a:rPr lang="nl-NL" dirty="0" smtClean="0"/>
              <a:t>Die </a:t>
            </a:r>
            <a:r>
              <a:rPr lang="nl-NL" dirty="0" err="1" smtClean="0"/>
              <a:t>Inhalte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-Was </a:t>
            </a:r>
            <a:r>
              <a:rPr lang="nl-NL" dirty="0" err="1" smtClean="0"/>
              <a:t>ist</a:t>
            </a:r>
            <a:r>
              <a:rPr lang="nl-NL" dirty="0" smtClean="0"/>
              <a:t> </a:t>
            </a:r>
            <a:r>
              <a:rPr lang="nl-NL" dirty="0" err="1" smtClean="0"/>
              <a:t>Minecraft</a:t>
            </a:r>
            <a:r>
              <a:rPr lang="nl-NL" dirty="0" smtClean="0"/>
              <a:t>?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-die hersteller </a:t>
            </a:r>
            <a:r>
              <a:rPr lang="nl-NL" dirty="0" err="1" smtClean="0"/>
              <a:t>von</a:t>
            </a:r>
            <a:r>
              <a:rPr lang="nl-NL" dirty="0" smtClean="0"/>
              <a:t> </a:t>
            </a:r>
            <a:r>
              <a:rPr lang="nl-NL" dirty="0" err="1" smtClean="0"/>
              <a:t>Minecraft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</a:t>
            </a:r>
            <a:r>
              <a:rPr lang="nl-NL" dirty="0" err="1" smtClean="0"/>
              <a:t>Spielmodi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880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Was </a:t>
            </a:r>
            <a:r>
              <a:rPr lang="nl-NL" dirty="0" err="1" smtClean="0"/>
              <a:t>ist</a:t>
            </a:r>
            <a:r>
              <a:rPr lang="nl-NL" dirty="0" smtClean="0"/>
              <a:t> </a:t>
            </a:r>
            <a:r>
              <a:rPr lang="nl-NL" dirty="0" err="1" smtClean="0"/>
              <a:t>minecraft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Fantasie </a:t>
            </a:r>
            <a:r>
              <a:rPr lang="nl-NL" dirty="0" err="1" smtClean="0"/>
              <a:t>spiel</a:t>
            </a:r>
            <a:endParaRPr lang="nl-NL" dirty="0" smtClean="0"/>
          </a:p>
          <a:p>
            <a:r>
              <a:rPr lang="nl-NL" dirty="0" smtClean="0"/>
              <a:t>Online </a:t>
            </a:r>
            <a:r>
              <a:rPr lang="nl-NL" dirty="0" err="1" smtClean="0"/>
              <a:t>spiel</a:t>
            </a:r>
            <a:endParaRPr lang="nl-NL" dirty="0" smtClean="0"/>
          </a:p>
          <a:p>
            <a:r>
              <a:rPr lang="nl-NL" dirty="0" smtClean="0"/>
              <a:t>Kubische </a:t>
            </a:r>
            <a:r>
              <a:rPr lang="nl-NL" dirty="0" err="1" smtClean="0"/>
              <a:t>Blöcke</a:t>
            </a: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628306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64300" cy="687567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300" y="-2"/>
            <a:ext cx="5727700" cy="685800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smtClean="0">
                <a:solidFill>
                  <a:schemeClr val="bg1"/>
                </a:solidFill>
              </a:rPr>
              <a:t>hersteller </a:t>
            </a:r>
            <a:r>
              <a:rPr lang="nl-NL" dirty="0" err="1" smtClean="0">
                <a:solidFill>
                  <a:schemeClr val="bg1"/>
                </a:solidFill>
              </a:rPr>
              <a:t>von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minecraft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Markus </a:t>
            </a:r>
            <a:r>
              <a:rPr lang="nl-NL" dirty="0" err="1" smtClean="0">
                <a:solidFill>
                  <a:schemeClr val="bg1"/>
                </a:solidFill>
              </a:rPr>
              <a:t>Alexej</a:t>
            </a:r>
            <a:r>
              <a:rPr lang="nl-NL" dirty="0" smtClean="0">
                <a:solidFill>
                  <a:schemeClr val="bg1"/>
                </a:solidFill>
              </a:rPr>
              <a:t>  </a:t>
            </a:r>
            <a:r>
              <a:rPr lang="nl-NL" dirty="0" err="1" smtClean="0">
                <a:solidFill>
                  <a:schemeClr val="bg1"/>
                </a:solidFill>
              </a:rPr>
              <a:t>Persson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aus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Norwegen</a:t>
            </a:r>
            <a:r>
              <a:rPr lang="nl-NL" dirty="0" smtClean="0">
                <a:solidFill>
                  <a:schemeClr val="bg1"/>
                </a:solidFill>
              </a:rPr>
              <a:t>  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smtClean="0">
                <a:solidFill>
                  <a:schemeClr val="bg1"/>
                </a:solidFill>
              </a:rPr>
              <a:t>  (in </a:t>
            </a:r>
            <a:r>
              <a:rPr lang="nl-NL" dirty="0" err="1" smtClean="0">
                <a:solidFill>
                  <a:schemeClr val="bg1"/>
                </a:solidFill>
              </a:rPr>
              <a:t>Minecraft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Notch</a:t>
            </a:r>
            <a:r>
              <a:rPr lang="nl-NL" dirty="0" smtClean="0">
                <a:solidFill>
                  <a:schemeClr val="bg1"/>
                </a:solidFill>
              </a:rPr>
              <a:t>)</a:t>
            </a:r>
          </a:p>
          <a:p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4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1089" cy="6858000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 err="1" smtClean="0">
                <a:solidFill>
                  <a:srgbClr val="FF0000"/>
                </a:solidFill>
              </a:rPr>
              <a:t>Spielmodi</a:t>
            </a:r>
            <a:endParaRPr lang="nl-NL" sz="6000" dirty="0">
              <a:solidFill>
                <a:srgbClr val="FF00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622300" y="1690688"/>
            <a:ext cx="538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</a:rPr>
              <a:t>2 </a:t>
            </a:r>
            <a:r>
              <a:rPr lang="nl-NL" sz="2800" dirty="0" err="1" smtClean="0">
                <a:solidFill>
                  <a:srgbClr val="FF0000"/>
                </a:solidFill>
              </a:rPr>
              <a:t>spielmodi</a:t>
            </a:r>
            <a:endParaRPr lang="nl-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867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93117579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30</Words>
  <Application>Microsoft Office PowerPoint</Application>
  <PresentationFormat>Breedbeeld</PresentationFormat>
  <Paragraphs>10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Die Inhalte  -Was ist Minecraft? -die hersteller von Minecraft -Spielmodi</vt:lpstr>
      <vt:lpstr>Was ist minecraft?</vt:lpstr>
      <vt:lpstr>Die hersteller von minecraft</vt:lpstr>
      <vt:lpstr>Spielmodi</vt:lpstr>
      <vt:lpstr>PowerPoint-presentatie</vt:lpstr>
    </vt:vector>
  </TitlesOfParts>
  <Company>Jacobus Fruytier scholengemeenschap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NathanaÃ«l Bor (185849)</dc:creator>
  <cp:lastModifiedBy>NathanaÃ«l Bor (185849)</cp:lastModifiedBy>
  <cp:revision>10</cp:revision>
  <dcterms:created xsi:type="dcterms:W3CDTF">2017-01-16T10:39:46Z</dcterms:created>
  <dcterms:modified xsi:type="dcterms:W3CDTF">2017-01-20T13:50:30Z</dcterms:modified>
</cp:coreProperties>
</file>