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04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86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47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2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58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88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64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5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39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47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51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1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39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37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6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AC44-161D-4C1E-B247-AA9FFC0A6071}" type="datetimeFigureOut">
              <a:rPr lang="nl-NL" smtClean="0"/>
              <a:t>21-1-2017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266F11-826A-4D10-B1DC-96A515138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4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7200" dirty="0"/>
              <a:t>Uitvindingen</a:t>
            </a:r>
          </a:p>
        </p:txBody>
      </p:sp>
    </p:spTree>
    <p:extLst>
      <p:ext uri="{BB962C8B-B14F-4D97-AF65-F5344CB8AC3E}">
        <p14:creationId xmlns:p14="http://schemas.microsoft.com/office/powerpoint/2010/main" val="286287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984" y="1533379"/>
            <a:ext cx="8073188" cy="4838084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71316" y="357810"/>
            <a:ext cx="11456647" cy="132080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Telefoon</a:t>
            </a:r>
            <a:br>
              <a:rPr lang="nl-NL" dirty="0"/>
            </a:br>
            <a:br>
              <a:rPr lang="nl-NL" dirty="0"/>
            </a:b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95472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316" y="357810"/>
            <a:ext cx="11456647" cy="132080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Telefoon</a:t>
            </a:r>
            <a:br>
              <a:rPr lang="nl-NL" dirty="0"/>
            </a:br>
            <a:br>
              <a:rPr lang="nl-NL" dirty="0"/>
            </a:br>
            <a:r>
              <a:rPr lang="nl-NL" sz="2700" dirty="0"/>
              <a:t>      1871 Antonio </a:t>
            </a:r>
            <a:r>
              <a:rPr lang="nl-NL" sz="2700" dirty="0" err="1"/>
              <a:t>Meucci</a:t>
            </a:r>
            <a:r>
              <a:rPr lang="nl-NL" sz="2700" dirty="0"/>
              <a:t>               1876 Graham Bell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93" y="2183657"/>
            <a:ext cx="3394076" cy="40993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83" y="2210161"/>
            <a:ext cx="3900557" cy="39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9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16" y="2506074"/>
            <a:ext cx="4039119" cy="422271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35269" y="1547144"/>
            <a:ext cx="883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Blaise </a:t>
            </a:r>
            <a:r>
              <a:rPr lang="nl-NL" sz="2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Pascall</a:t>
            </a:r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					            1642  Rekenmachine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71316" y="357810"/>
            <a:ext cx="1145664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dirty="0"/>
              <a:t>Computer</a:t>
            </a:r>
            <a:br>
              <a:rPr lang="nl-NL" dirty="0"/>
            </a:br>
            <a:br>
              <a:rPr lang="nl-NL" dirty="0"/>
            </a:br>
            <a:endParaRPr lang="nl-NL" sz="2700" dirty="0"/>
          </a:p>
        </p:txBody>
      </p:sp>
      <p:pic>
        <p:nvPicPr>
          <p:cNvPr id="3076" name="Picture 4" descr="Pasca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50607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9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71316" y="357810"/>
            <a:ext cx="1145664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dirty="0"/>
              <a:t>Computer</a:t>
            </a:r>
            <a:br>
              <a:rPr lang="nl-NL" dirty="0"/>
            </a:br>
            <a:br>
              <a:rPr lang="nl-NL" dirty="0"/>
            </a:br>
            <a:endParaRPr lang="nl-NL" sz="2700" dirty="0"/>
          </a:p>
        </p:txBody>
      </p:sp>
      <p:sp>
        <p:nvSpPr>
          <p:cNvPr id="6" name="Tekstvak 5"/>
          <p:cNvSpPr txBox="1"/>
          <p:nvPr/>
        </p:nvSpPr>
        <p:spPr>
          <a:xfrm>
            <a:off x="835269" y="1547144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1943 </a:t>
            </a:r>
            <a:r>
              <a:rPr lang="nl-NL" sz="2400" dirty="0">
                <a:solidFill>
                  <a:schemeClr val="accent1"/>
                </a:solidFill>
              </a:rPr>
              <a:t>Eerste computer</a:t>
            </a:r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369" y="2152649"/>
            <a:ext cx="6005936" cy="3971925"/>
          </a:xfrm>
          <a:prstGeom prst="rect">
            <a:avLst/>
          </a:prstGeom>
        </p:spPr>
      </p:pic>
      <p:pic>
        <p:nvPicPr>
          <p:cNvPr id="2050" name="Picture 2" descr="Afbeeldingsresultaat voor colossus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" y="2152649"/>
            <a:ext cx="5195831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8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770" y="2128767"/>
            <a:ext cx="6046536" cy="436441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71316" y="331306"/>
            <a:ext cx="1145664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dirty="0"/>
              <a:t>Computer</a:t>
            </a:r>
            <a:br>
              <a:rPr lang="nl-NL" dirty="0"/>
            </a:br>
            <a:br>
              <a:rPr lang="nl-NL" dirty="0"/>
            </a:br>
            <a:endParaRPr lang="nl-NL" sz="2700" dirty="0"/>
          </a:p>
        </p:txBody>
      </p:sp>
      <p:sp>
        <p:nvSpPr>
          <p:cNvPr id="6" name="Tekstvak 5"/>
          <p:cNvSpPr txBox="1"/>
          <p:nvPr/>
        </p:nvSpPr>
        <p:spPr>
          <a:xfrm>
            <a:off x="2513680" y="1428771"/>
            <a:ext cx="634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</a:rPr>
              <a:t>1981 Personal (persoonlijke) Computer = PC</a:t>
            </a:r>
          </a:p>
        </p:txBody>
      </p:sp>
    </p:spTree>
    <p:extLst>
      <p:ext uri="{BB962C8B-B14F-4D97-AF65-F5344CB8AC3E}">
        <p14:creationId xmlns:p14="http://schemas.microsoft.com/office/powerpoint/2010/main" val="376059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71316" y="357810"/>
            <a:ext cx="11456647" cy="6493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14400" dirty="0"/>
              <a:t>Internet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	</a:t>
            </a:r>
          </a:p>
          <a:p>
            <a:endParaRPr lang="nl-NL" dirty="0"/>
          </a:p>
          <a:p>
            <a:r>
              <a:rPr lang="nl-NL" sz="5300" dirty="0"/>
              <a:t>						</a:t>
            </a:r>
          </a:p>
          <a:p>
            <a:endParaRPr lang="nl-NL" sz="5300" dirty="0"/>
          </a:p>
          <a:p>
            <a:endParaRPr lang="nl-NL" sz="5300" dirty="0"/>
          </a:p>
          <a:p>
            <a:r>
              <a:rPr lang="nl-NL" sz="5300" dirty="0"/>
              <a:t>				   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71316" y="1457738"/>
            <a:ext cx="10560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1969 		Internet wordt gebruikt door het Amerikaanse leger.</a:t>
            </a:r>
          </a:p>
          <a:p>
            <a:endParaRPr lang="nl-NL" sz="2400" dirty="0"/>
          </a:p>
          <a:p>
            <a:r>
              <a:rPr lang="nl-NL" sz="2400" dirty="0"/>
              <a:t>1974 		De naam ‘Internet’ wordt voor het eerst gebruikt. </a:t>
            </a:r>
          </a:p>
          <a:p>
            <a:r>
              <a:rPr lang="nl-NL" sz="2400" dirty="0"/>
              <a:t>	</a:t>
            </a:r>
          </a:p>
          <a:p>
            <a:r>
              <a:rPr lang="nl-NL" sz="2400" dirty="0"/>
              <a:t>1993		Internet mag gebruikt worden door bedrijven en mensen thuis. </a:t>
            </a:r>
          </a:p>
        </p:txBody>
      </p:sp>
    </p:spTree>
    <p:extLst>
      <p:ext uri="{BB962C8B-B14F-4D97-AF65-F5344CB8AC3E}">
        <p14:creationId xmlns:p14="http://schemas.microsoft.com/office/powerpoint/2010/main" val="205637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71316" y="357810"/>
            <a:ext cx="1145664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14400" dirty="0"/>
              <a:t>Internet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r>
              <a:rPr lang="nl-NL" sz="4600" dirty="0"/>
              <a:t>		</a:t>
            </a:r>
          </a:p>
          <a:p>
            <a:r>
              <a:rPr lang="nl-NL" sz="4600" dirty="0"/>
              <a:t>						</a:t>
            </a:r>
          </a:p>
          <a:p>
            <a:endParaRPr lang="nl-NL" sz="4600" dirty="0"/>
          </a:p>
          <a:p>
            <a:r>
              <a:rPr lang="nl-NL" sz="8000" dirty="0"/>
              <a:t>									</a:t>
            </a:r>
            <a:r>
              <a:rPr lang="nl-NL" sz="9600" dirty="0"/>
              <a:t>1994 </a:t>
            </a:r>
          </a:p>
        </p:txBody>
      </p:sp>
    </p:spTree>
    <p:extLst>
      <p:ext uri="{BB962C8B-B14F-4D97-AF65-F5344CB8AC3E}">
        <p14:creationId xmlns:p14="http://schemas.microsoft.com/office/powerpoint/2010/main" val="224172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9699118" cy="38807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/>
              <a:t>Wie heeft als eerste de telefoon uitgevonden? 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Hoeveel computers dacht de baas van IBM te kunnen verkopen? 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Bij welk Amerikaans bedrijf kon je voor het eerst iets op internet bestellen?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Extra vraag: Wat zouden jullie willen uitvinden? </a:t>
            </a:r>
          </a:p>
        </p:txBody>
      </p:sp>
    </p:spTree>
    <p:extLst>
      <p:ext uri="{BB962C8B-B14F-4D97-AF65-F5344CB8AC3E}">
        <p14:creationId xmlns:p14="http://schemas.microsoft.com/office/powerpoint/2010/main" val="30696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oodoran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66</Words>
  <Application>Microsoft Office PowerPoint</Application>
  <PresentationFormat>Breedbeeld</PresentationFormat>
  <Paragraphs>34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Uitvindingen</vt:lpstr>
      <vt:lpstr>Telefoon  </vt:lpstr>
      <vt:lpstr>Telefoon        1871 Antonio Meucci               1876 Graham Bell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Uitvindingen</dc:title>
  <dc:creator>Evan van Vuren</dc:creator>
  <cp:lastModifiedBy>Evan van Vuren</cp:lastModifiedBy>
  <cp:revision>10</cp:revision>
  <dcterms:created xsi:type="dcterms:W3CDTF">2017-01-12T17:59:25Z</dcterms:created>
  <dcterms:modified xsi:type="dcterms:W3CDTF">2017-01-21T10:59:11Z</dcterms:modified>
</cp:coreProperties>
</file>