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14-3-2016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14-3-2016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14-3-2016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14-3-2016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hoe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14-3-2016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638F0FA-503B-447F-A02E-6BF1D880434F}" type="datetimeFigureOut">
              <a:rPr lang="nl-NL" smtClean="0"/>
              <a:pPr/>
              <a:t>14-3-2016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14-3-2016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l-NL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ijdelijke aanduiding voor inhou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inhou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5" name="Ova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14-3-2016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hoe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hoe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14-3-2016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ijdelijke aanduiding voor inhou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14-3-2016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 verbindingslijn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638F0FA-503B-447F-A02E-6BF1D880434F}" type="datetimeFigureOut">
              <a:rPr lang="nl-NL" smtClean="0"/>
              <a:pPr/>
              <a:t>14-3-2016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14-3-2016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59632" y="5805264"/>
            <a:ext cx="6400800" cy="1752600"/>
          </a:xfrm>
        </p:spPr>
        <p:txBody>
          <a:bodyPr>
            <a:normAutofit/>
          </a:bodyPr>
          <a:lstStyle/>
          <a:p>
            <a:r>
              <a:rPr lang="nl-NL" sz="2400" dirty="0" smtClean="0"/>
              <a:t>Emma van der Stok</a:t>
            </a:r>
          </a:p>
          <a:p>
            <a:r>
              <a:rPr lang="nl-NL" sz="2400" dirty="0" smtClean="0"/>
              <a:t>RV4A</a:t>
            </a:r>
            <a:endParaRPr lang="nl-NL" sz="240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nl-NL" sz="7200" b="1" dirty="0" smtClean="0">
                <a:latin typeface="Adobe Caslon Pro Bold" pitchFamily="18" charset="0"/>
              </a:rPr>
              <a:t>Kunstschaatsen</a:t>
            </a:r>
            <a:endParaRPr lang="nl-NL" sz="7200" b="1" dirty="0">
              <a:latin typeface="Adobe Caslon Pro Bold" pitchFamily="18" charset="0"/>
            </a:endParaRPr>
          </a:p>
        </p:txBody>
      </p:sp>
      <p:pic>
        <p:nvPicPr>
          <p:cNvPr id="5" name="Afbeelding 4" descr="headerVoiceOv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844824"/>
            <a:ext cx="5832648" cy="3966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6000" b="1" dirty="0" smtClean="0"/>
              <a:t>Inhoud</a:t>
            </a:r>
            <a:endParaRPr lang="nl-NL" sz="6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Disciplines </a:t>
            </a:r>
          </a:p>
          <a:p>
            <a:r>
              <a:rPr lang="nl-NL" dirty="0" smtClean="0"/>
              <a:t>Kürelementen</a:t>
            </a:r>
          </a:p>
          <a:p>
            <a:r>
              <a:rPr lang="nl-NL" dirty="0" smtClean="0"/>
              <a:t>Wedstrijden + beoordeling</a:t>
            </a:r>
            <a:endParaRPr lang="nl-NL" dirty="0" smtClean="0"/>
          </a:p>
          <a:p>
            <a:r>
              <a:rPr lang="nl-NL" dirty="0" smtClean="0"/>
              <a:t>Kleding </a:t>
            </a:r>
          </a:p>
          <a:p>
            <a:r>
              <a:rPr lang="nl-NL" dirty="0" smtClean="0"/>
              <a:t>Levensstijl </a:t>
            </a:r>
            <a:r>
              <a:rPr lang="nl-NL" dirty="0" smtClean="0"/>
              <a:t>van een </a:t>
            </a:r>
            <a:r>
              <a:rPr lang="nl-NL" dirty="0" smtClean="0"/>
              <a:t>kunstschaatser</a:t>
            </a:r>
            <a:endParaRPr lang="nl-NL" dirty="0" smtClean="0"/>
          </a:p>
          <a:p>
            <a:r>
              <a:rPr lang="nl-NL" dirty="0" smtClean="0"/>
              <a:t>Opdracht </a:t>
            </a:r>
            <a:endParaRPr lang="nl-NL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Disciplines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sz="4000" dirty="0" err="1" smtClean="0"/>
              <a:t>Solo-rijden</a:t>
            </a:r>
            <a:endParaRPr lang="nl-NL" sz="4000" dirty="0" smtClean="0"/>
          </a:p>
          <a:p>
            <a:r>
              <a:rPr lang="nl-NL" sz="4000" dirty="0" smtClean="0"/>
              <a:t>Paarrijden</a:t>
            </a:r>
          </a:p>
          <a:p>
            <a:r>
              <a:rPr lang="nl-NL" sz="4000" dirty="0" smtClean="0"/>
              <a:t>IJsdansen</a:t>
            </a:r>
          </a:p>
          <a:p>
            <a:r>
              <a:rPr lang="nl-NL" sz="4000" dirty="0" smtClean="0"/>
              <a:t>Synchroon schaatsen</a:t>
            </a:r>
          </a:p>
          <a:p>
            <a:r>
              <a:rPr lang="nl-NL" sz="4000" dirty="0" err="1" smtClean="0"/>
              <a:t>Showrijden</a:t>
            </a:r>
            <a:r>
              <a:rPr lang="nl-NL" sz="4000" dirty="0" smtClean="0"/>
              <a:t> </a:t>
            </a:r>
            <a:endParaRPr lang="nl-NL" sz="4000" dirty="0" smtClean="0"/>
          </a:p>
          <a:p>
            <a:endParaRPr lang="nl-NL" dirty="0" smtClean="0"/>
          </a:p>
        </p:txBody>
      </p:sp>
      <p:pic>
        <p:nvPicPr>
          <p:cNvPr id="5" name="Afbeelding 4" descr="COI0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1628800"/>
            <a:ext cx="3145053" cy="41490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Kürelementen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el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e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328</TotalTime>
  <Words>26</Words>
  <Application>Microsoft Office PowerPoint</Application>
  <PresentationFormat>Diavoorstelling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Civiel</vt:lpstr>
      <vt:lpstr>Kunstschaatsen</vt:lpstr>
      <vt:lpstr>Inhoud</vt:lpstr>
      <vt:lpstr>Disciplines </vt:lpstr>
      <vt:lpstr>Kürelementen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Choreografie</dc:title>
  <dc:creator>Gebruiker</dc:creator>
  <cp:lastModifiedBy>Gebruiker</cp:lastModifiedBy>
  <cp:revision>20</cp:revision>
  <dcterms:created xsi:type="dcterms:W3CDTF">2016-03-13T17:12:10Z</dcterms:created>
  <dcterms:modified xsi:type="dcterms:W3CDTF">2016-03-14T17:25:56Z</dcterms:modified>
</cp:coreProperties>
</file>