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1" r:id="rId16"/>
  </p:sldIdLst>
  <p:sldSz cx="9144000" cy="6858000" type="screen4x3"/>
  <p:notesSz cx="6810375" cy="99425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130" d="100"/>
          <a:sy n="130" d="100"/>
        </p:scale>
        <p:origin x="-9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7A3EA-6A82-44B7-BC96-5829632ECBB9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blz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46000-D051-4DB9-9AAF-179637B5C3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0108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71A3E-579B-4253-9E27-9046C7B08220}" type="datetimeFigureOut">
              <a:rPr lang="nl-NL" smtClean="0"/>
              <a:t>19-5-2016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blz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09AA2-4B1F-47DB-8D6C-73A9A53EE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0376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09AA2-4B1F-47DB-8D6C-73A9A53EE782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blz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83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78277C-8014-4FC0-AD44-F03F95604589}" type="datetime1">
              <a:rPr lang="nl-NL" smtClean="0"/>
              <a:t>19-5-2016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CF1D-F93D-42A6-9765-90B50A414308}" type="datetime1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9E6C-C9EA-477A-AC6E-7FB1120138D6}" type="datetime1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4F81-6DD0-4D7B-B977-7D3279A363BE}" type="datetime1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FF2E-2A17-4B77-A52D-154CC09B58F7}" type="datetime1">
              <a:rPr lang="nl-NL" smtClean="0"/>
              <a:t>19-5-2016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90AD-FCB8-42EB-866A-A0C56BE94B7A}" type="datetime1">
              <a:rPr lang="nl-NL" smtClean="0"/>
              <a:t>19-5-2016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D78BF-338D-480F-8697-6AAB867796A9}" type="datetime1">
              <a:rPr lang="nl-NL" smtClean="0"/>
              <a:t>19-5-2016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BCA8BD-6D2E-47D3-8974-EFEB6F179C0A}" type="datetime1">
              <a:rPr lang="nl-NL" smtClean="0"/>
              <a:t>19-5-2016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862-2441-4045-958F-424CDE44D463}" type="datetime1">
              <a:rPr lang="nl-NL" smtClean="0"/>
              <a:t>19-5-2016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765E-7295-4F79-A7F6-1E2AC8728384}" type="datetime1">
              <a:rPr lang="nl-NL" smtClean="0"/>
              <a:t>19-5-2016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00A-6A45-4F33-8A3F-F0EE1BBC23A0}" type="datetime1">
              <a:rPr lang="nl-NL" smtClean="0"/>
              <a:t>19-5-2016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10FA8B-61A4-4CD0-B944-EE6424A17817}" type="datetime1">
              <a:rPr lang="nl-NL" smtClean="0"/>
              <a:t>19-5-2016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5A3DAD4-B5C7-4707-AB0E-1A92391C2B8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vulkaan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1600" dirty="0" err="1" smtClean="0"/>
              <a:t>Gemaakt</a:t>
            </a:r>
            <a:r>
              <a:rPr lang="en-US" sz="1600" dirty="0" smtClean="0"/>
              <a:t> door </a:t>
            </a:r>
            <a:r>
              <a:rPr lang="en-US" sz="1600" dirty="0" err="1" smtClean="0"/>
              <a:t>Shaqur</a:t>
            </a:r>
            <a:r>
              <a:rPr lang="en-US" sz="1600" dirty="0" smtClean="0"/>
              <a:t> de </a:t>
            </a:r>
            <a:r>
              <a:rPr lang="en-US" sz="1600" dirty="0" err="1" smtClean="0"/>
              <a:t>kraaij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err="1" smtClean="0"/>
              <a:t>Groep</a:t>
            </a:r>
            <a:r>
              <a:rPr lang="en-US" sz="1600" dirty="0" smtClean="0"/>
              <a:t> 8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6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bekendste</a:t>
            </a:r>
            <a:r>
              <a:rPr lang="en-US" dirty="0" smtClean="0"/>
              <a:t> </a:t>
            </a:r>
            <a:r>
              <a:rPr lang="en-US" dirty="0" err="1" smtClean="0"/>
              <a:t>uitbarsting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De </a:t>
            </a:r>
            <a:r>
              <a:rPr lang="en-US" sz="1200" dirty="0" err="1" smtClean="0"/>
              <a:t>vesuvius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</a:t>
            </a:r>
            <a:r>
              <a:rPr lang="en-US" sz="1200" dirty="0" err="1" smtClean="0"/>
              <a:t>heeft</a:t>
            </a:r>
            <a:r>
              <a:rPr lang="en-US" sz="1200" dirty="0" smtClean="0"/>
              <a:t> </a:t>
            </a:r>
            <a:r>
              <a:rPr lang="en-US" sz="1200" dirty="0" err="1" smtClean="0"/>
              <a:t>pompeii</a:t>
            </a:r>
            <a:r>
              <a:rPr lang="en-US" sz="1200" dirty="0" smtClean="0"/>
              <a:t>,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stad</a:t>
            </a:r>
            <a:r>
              <a:rPr lang="en-US" sz="1200" dirty="0" smtClean="0"/>
              <a:t> in </a:t>
            </a:r>
            <a:r>
              <a:rPr lang="en-US" sz="1200" dirty="0" err="1" smtClean="0"/>
              <a:t>italié</a:t>
            </a:r>
            <a:r>
              <a:rPr lang="en-US" sz="1200" dirty="0"/>
              <a:t> </a:t>
            </a:r>
            <a:r>
              <a:rPr lang="en-US" sz="1200" dirty="0" err="1" smtClean="0"/>
              <a:t>helemaal</a:t>
            </a:r>
            <a:r>
              <a:rPr lang="en-US" sz="1200" dirty="0" smtClean="0"/>
              <a:t> </a:t>
            </a:r>
            <a:r>
              <a:rPr lang="en-US" sz="1200" dirty="0" err="1" smtClean="0"/>
              <a:t>verwoest</a:t>
            </a:r>
            <a:r>
              <a:rPr lang="en-US" sz="1200" dirty="0" smtClean="0"/>
              <a:t> . </a:t>
            </a:r>
            <a:endParaRPr lang="en-US" sz="1200" dirty="0" smtClean="0"/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De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is 79 n </a:t>
            </a:r>
            <a:r>
              <a:rPr lang="en-US" sz="1200" dirty="0" err="1" smtClean="0"/>
              <a:t>chr</a:t>
            </a:r>
            <a:r>
              <a:rPr lang="en-US" sz="1200" dirty="0" smtClean="0"/>
              <a:t>  op 24 </a:t>
            </a:r>
            <a:r>
              <a:rPr lang="en-US" sz="1200" dirty="0" err="1" smtClean="0"/>
              <a:t>augt</a:t>
            </a:r>
            <a:r>
              <a:rPr lang="en-US" sz="1200" dirty="0" smtClean="0"/>
              <a:t> </a:t>
            </a:r>
            <a:r>
              <a:rPr lang="en-US" sz="1200" dirty="0" err="1" smtClean="0"/>
              <a:t>uitgebarst</a:t>
            </a:r>
            <a:r>
              <a:rPr lang="en-US" sz="1200" dirty="0" smtClean="0"/>
              <a:t>. En </a:t>
            </a:r>
            <a:r>
              <a:rPr lang="en-US" sz="1200" dirty="0" err="1" smtClean="0"/>
              <a:t>ze</a:t>
            </a:r>
            <a:r>
              <a:rPr lang="en-US" sz="1200" dirty="0" smtClean="0"/>
              <a:t> </a:t>
            </a:r>
            <a:r>
              <a:rPr lang="en-US" sz="1200" dirty="0" err="1" smtClean="0"/>
              <a:t>hebben</a:t>
            </a:r>
            <a:r>
              <a:rPr lang="en-US" sz="1200" dirty="0" smtClean="0"/>
              <a:t> de </a:t>
            </a:r>
            <a:r>
              <a:rPr lang="en-US" sz="1200" dirty="0" err="1" smtClean="0"/>
              <a:t>stad</a:t>
            </a:r>
            <a:r>
              <a:rPr lang="en-US" sz="1200" dirty="0" smtClean="0"/>
              <a:t>  </a:t>
            </a:r>
            <a:r>
              <a:rPr lang="en-US" sz="1200" dirty="0" err="1" smtClean="0"/>
              <a:t>weer</a:t>
            </a:r>
            <a:r>
              <a:rPr lang="en-US" sz="1200" dirty="0" smtClean="0"/>
              <a:t> </a:t>
            </a:r>
            <a:r>
              <a:rPr lang="en-US" sz="1200" dirty="0" err="1" smtClean="0"/>
              <a:t>opgegraven</a:t>
            </a:r>
            <a:r>
              <a:rPr lang="en-US" sz="1200" dirty="0" smtClean="0"/>
              <a:t> op 20 </a:t>
            </a:r>
            <a:r>
              <a:rPr lang="en-US" sz="1200" dirty="0" err="1" smtClean="0"/>
              <a:t>aug</a:t>
            </a:r>
            <a:r>
              <a:rPr lang="en-US" sz="1200" dirty="0" smtClean="0"/>
              <a:t> 2013</a:t>
            </a:r>
            <a:r>
              <a:rPr lang="nl-NL" sz="1200" dirty="0" smtClean="0"/>
              <a:t>. </a:t>
            </a:r>
            <a:r>
              <a:rPr lang="nl-NL" sz="1200" dirty="0" smtClean="0"/>
              <a:t> </a:t>
            </a:r>
          </a:p>
          <a:p>
            <a:pPr marL="109728" indent="0">
              <a:lnSpc>
                <a:spcPct val="200000"/>
              </a:lnSpc>
              <a:buNone/>
            </a:pPr>
            <a:r>
              <a:rPr lang="nl-NL" sz="1200" dirty="0" smtClean="0"/>
              <a:t>Alles </a:t>
            </a:r>
            <a:r>
              <a:rPr lang="nl-NL" sz="1200" dirty="0" smtClean="0"/>
              <a:t>lag onder lava gesteente en as: mensen, dieren en huizen.</a:t>
            </a:r>
            <a:endParaRPr lang="en-US" sz="1200" dirty="0" smtClean="0"/>
          </a:p>
        </p:txBody>
      </p:sp>
      <p:pic>
        <p:nvPicPr>
          <p:cNvPr id="2050" name="Picture 2" descr="http://cdn.easyapps.nl/pictures/000/000/000/117/032/239_640x480.jpg?r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4725144"/>
            <a:ext cx="1989343" cy="132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6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de </a:t>
            </a:r>
            <a:r>
              <a:rPr lang="en-US" dirty="0" err="1" smtClean="0"/>
              <a:t>grootste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De </a:t>
            </a:r>
            <a:r>
              <a:rPr lang="en-US" sz="1200" dirty="0" err="1" smtClean="0"/>
              <a:t>grootste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ter </a:t>
            </a:r>
            <a:r>
              <a:rPr lang="en-US" sz="1200" dirty="0" err="1" smtClean="0"/>
              <a:t>wereld</a:t>
            </a:r>
            <a:r>
              <a:rPr lang="en-US" sz="1200" dirty="0" smtClean="0"/>
              <a:t> is </a:t>
            </a:r>
            <a:r>
              <a:rPr lang="en-US" sz="1200" dirty="0" err="1" smtClean="0"/>
              <a:t>manau</a:t>
            </a:r>
            <a:r>
              <a:rPr lang="en-US" sz="1200" dirty="0" smtClean="0"/>
              <a:t> </a:t>
            </a:r>
            <a:r>
              <a:rPr lang="en-US" sz="1200" dirty="0" err="1" smtClean="0"/>
              <a:t>loa</a:t>
            </a:r>
            <a:r>
              <a:rPr lang="en-US" sz="1200" dirty="0" smtClean="0"/>
              <a:t> in </a:t>
            </a:r>
            <a:r>
              <a:rPr lang="en-US" sz="1200" dirty="0" err="1" smtClean="0"/>
              <a:t>Hawai</a:t>
            </a:r>
            <a:r>
              <a:rPr lang="en-US" sz="1200" dirty="0" smtClean="0"/>
              <a:t>, </a:t>
            </a:r>
            <a:r>
              <a:rPr lang="en-US" sz="1200" dirty="0" err="1" smtClean="0"/>
              <a:t>dit</a:t>
            </a:r>
            <a:r>
              <a:rPr lang="en-US" sz="1200" dirty="0" smtClean="0"/>
              <a:t> </a:t>
            </a:r>
            <a:r>
              <a:rPr lang="en-US" sz="1200" dirty="0" smtClean="0"/>
              <a:t>is </a:t>
            </a:r>
            <a:r>
              <a:rPr lang="en-US" sz="1200" dirty="0" err="1" smtClean="0"/>
              <a:t>een</a:t>
            </a:r>
            <a:r>
              <a:rPr lang="en-US" sz="1200" dirty="0" smtClean="0"/>
              <a:t>  </a:t>
            </a:r>
            <a:r>
              <a:rPr lang="en-US" sz="1200" dirty="0" err="1" smtClean="0"/>
              <a:t>schildvulkaan</a:t>
            </a:r>
            <a:r>
              <a:rPr lang="en-US" sz="1200" dirty="0" smtClean="0"/>
              <a:t>. </a:t>
            </a:r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D</a:t>
            </a:r>
            <a:r>
              <a:rPr lang="en-US" sz="1200" dirty="0" err="1" smtClean="0"/>
              <a:t>eze</a:t>
            </a:r>
            <a:r>
              <a:rPr lang="en-US" sz="1200" dirty="0" smtClean="0"/>
              <a:t> </a:t>
            </a:r>
            <a:r>
              <a:rPr lang="en-US" sz="1200" dirty="0" err="1" smtClean="0"/>
              <a:t>heeft</a:t>
            </a:r>
            <a:r>
              <a:rPr lang="en-US" sz="1200" dirty="0" smtClean="0"/>
              <a:t>  </a:t>
            </a:r>
            <a:r>
              <a:rPr lang="en-US" sz="1200" dirty="0" err="1" smtClean="0"/>
              <a:t>een</a:t>
            </a:r>
            <a:r>
              <a:rPr lang="en-US" sz="1200" dirty="0" smtClean="0"/>
              <a:t>  </a:t>
            </a:r>
            <a:r>
              <a:rPr lang="en-US" sz="1200" dirty="0" err="1" smtClean="0"/>
              <a:t>doorsnede</a:t>
            </a:r>
            <a:r>
              <a:rPr lang="en-US" sz="1200" dirty="0" smtClean="0"/>
              <a:t> van 80 km </a:t>
            </a:r>
            <a:r>
              <a:rPr lang="en-US" sz="1200" dirty="0" err="1" smtClean="0"/>
              <a:t>lang</a:t>
            </a:r>
            <a:r>
              <a:rPr lang="en-US" sz="1200" dirty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</a:t>
            </a:r>
            <a:r>
              <a:rPr lang="en-US" sz="1200" dirty="0" smtClean="0"/>
              <a:t>is de  </a:t>
            </a:r>
            <a:r>
              <a:rPr lang="en-US" sz="1200" dirty="0" err="1" smtClean="0"/>
              <a:t>zwaarste</a:t>
            </a:r>
            <a:r>
              <a:rPr lang="en-US" sz="1200" dirty="0" smtClean="0"/>
              <a:t> berg ter </a:t>
            </a:r>
            <a:r>
              <a:rPr lang="en-US" sz="1200" dirty="0" err="1" smtClean="0"/>
              <a:t>wereld</a:t>
            </a:r>
            <a:r>
              <a:rPr lang="en-US" sz="1200" dirty="0" smtClean="0"/>
              <a:t>. </a:t>
            </a:r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Hij</a:t>
            </a:r>
            <a:r>
              <a:rPr lang="en-US" sz="1200" dirty="0" smtClean="0"/>
              <a:t> </a:t>
            </a:r>
            <a:r>
              <a:rPr lang="en-US" sz="1200" dirty="0" err="1" smtClean="0"/>
              <a:t>drukt</a:t>
            </a:r>
            <a:r>
              <a:rPr lang="en-US" sz="1200" dirty="0" smtClean="0"/>
              <a:t>  door </a:t>
            </a:r>
            <a:r>
              <a:rPr lang="en-US" sz="1200" dirty="0" err="1" smtClean="0"/>
              <a:t>zijn</a:t>
            </a:r>
            <a:r>
              <a:rPr lang="en-US" sz="1200" dirty="0" smtClean="0"/>
              <a:t> </a:t>
            </a:r>
            <a:r>
              <a:rPr lang="en-US" sz="1200" dirty="0" err="1" smtClean="0"/>
              <a:t>enorme</a:t>
            </a:r>
            <a:r>
              <a:rPr lang="en-US" sz="1200" dirty="0" smtClean="0"/>
              <a:t> </a:t>
            </a:r>
            <a:r>
              <a:rPr lang="en-US" sz="1200" dirty="0" err="1" smtClean="0"/>
              <a:t>gewicht</a:t>
            </a:r>
            <a:r>
              <a:rPr lang="en-US" sz="1200" dirty="0" smtClean="0"/>
              <a:t>, </a:t>
            </a:r>
            <a:r>
              <a:rPr lang="en-US" sz="1200" dirty="0"/>
              <a:t>d</a:t>
            </a:r>
            <a:r>
              <a:rPr lang="en-US" sz="1200" dirty="0" smtClean="0"/>
              <a:t>e </a:t>
            </a:r>
            <a:r>
              <a:rPr lang="en-US" sz="1200" dirty="0" err="1" smtClean="0"/>
              <a:t>aardkoorst</a:t>
            </a:r>
            <a:r>
              <a:rPr lang="en-US" sz="1200" dirty="0" smtClean="0"/>
              <a:t> </a:t>
            </a:r>
            <a:r>
              <a:rPr lang="en-US" sz="1200" dirty="0" smtClean="0"/>
              <a:t> 8km </a:t>
            </a:r>
            <a:r>
              <a:rPr lang="en-US" sz="1200" dirty="0" err="1" smtClean="0"/>
              <a:t>diep</a:t>
            </a:r>
            <a:r>
              <a:rPr lang="en-US" sz="1200" dirty="0" smtClean="0"/>
              <a:t> in</a:t>
            </a:r>
            <a:r>
              <a:rPr lang="en-US" dirty="0" smtClean="0"/>
              <a:t>.</a:t>
            </a:r>
            <a:endParaRPr lang="nl-NL" dirty="0"/>
          </a:p>
        </p:txBody>
      </p:sp>
      <p:pic>
        <p:nvPicPr>
          <p:cNvPr id="3074" name="Picture 2" descr="http://www.vulkanisme.nl/images/vulkanen-algemeen/vulka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33056"/>
            <a:ext cx="32766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9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de </a:t>
            </a:r>
            <a:r>
              <a:rPr lang="en-US" dirty="0" err="1" smtClean="0"/>
              <a:t>kleinste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De </a:t>
            </a:r>
            <a:r>
              <a:rPr lang="en-US" sz="1200" dirty="0" err="1" smtClean="0"/>
              <a:t>peubla</a:t>
            </a:r>
            <a:r>
              <a:rPr lang="en-US" sz="1200" dirty="0" smtClean="0"/>
              <a:t> is de </a:t>
            </a:r>
            <a:r>
              <a:rPr lang="en-US" sz="1200" dirty="0" err="1" smtClean="0"/>
              <a:t>kleinste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ter </a:t>
            </a:r>
            <a:r>
              <a:rPr lang="en-US" sz="1200" dirty="0" err="1" smtClean="0"/>
              <a:t>wereld</a:t>
            </a:r>
            <a:r>
              <a:rPr lang="en-US" sz="1200" dirty="0" smtClean="0"/>
              <a:t> en </a:t>
            </a:r>
            <a:r>
              <a:rPr lang="en-US" sz="1200" dirty="0" err="1" smtClean="0"/>
              <a:t>ligt</a:t>
            </a:r>
            <a:r>
              <a:rPr lang="en-US" sz="1200" dirty="0" smtClean="0"/>
              <a:t> in </a:t>
            </a:r>
            <a:r>
              <a:rPr lang="en-US" sz="1200" dirty="0" err="1" smtClean="0"/>
              <a:t>mexico</a:t>
            </a:r>
            <a:r>
              <a:rPr lang="en-US" sz="1200" dirty="0" smtClean="0"/>
              <a:t>. </a:t>
            </a:r>
            <a:endParaRPr lang="en-US" sz="1200" dirty="0" smtClean="0"/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Hij</a:t>
            </a:r>
            <a:r>
              <a:rPr lang="en-US" sz="1200" dirty="0" smtClean="0"/>
              <a:t> </a:t>
            </a:r>
            <a:r>
              <a:rPr lang="en-US" sz="1200" dirty="0" smtClean="0"/>
              <a:t>is 13 meter </a:t>
            </a:r>
            <a:r>
              <a:rPr lang="en-US" sz="1200" dirty="0" err="1" smtClean="0"/>
              <a:t>hoog</a:t>
            </a:r>
            <a:r>
              <a:rPr lang="en-US" sz="1200" dirty="0" smtClean="0"/>
              <a:t> en </a:t>
            </a:r>
            <a:r>
              <a:rPr lang="en-US" sz="1200" dirty="0" err="1" smtClean="0"/>
              <a:t>heeft</a:t>
            </a:r>
            <a:r>
              <a:rPr lang="en-US" sz="1200" dirty="0" smtClean="0"/>
              <a:t> </a:t>
            </a:r>
            <a:r>
              <a:rPr lang="en-US" sz="1200" dirty="0" err="1" smtClean="0"/>
              <a:t>een</a:t>
            </a:r>
            <a:r>
              <a:rPr lang="en-US" sz="1200" dirty="0" smtClean="0"/>
              <a:t> diameter van 23 meter</a:t>
            </a:r>
            <a:r>
              <a:rPr lang="en-US" dirty="0" smtClean="0"/>
              <a:t>.</a:t>
            </a:r>
            <a:endParaRPr lang="nl-NL" dirty="0"/>
          </a:p>
        </p:txBody>
      </p:sp>
      <p:pic>
        <p:nvPicPr>
          <p:cNvPr id="4098" name="Picture 2" descr="http://media.nu.nl/m/m1nxfi4asq3f_wd640.jpg/mexicaanse-vulkaan-popocatepetl-uitgebars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316" y="3562216"/>
            <a:ext cx="3048000" cy="16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0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Nawoord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Ik</a:t>
            </a:r>
            <a:r>
              <a:rPr lang="en-US" sz="1200" dirty="0" smtClean="0"/>
              <a:t> </a:t>
            </a:r>
            <a:r>
              <a:rPr lang="en-US" sz="1200" dirty="0" err="1" smtClean="0"/>
              <a:t>heb</a:t>
            </a:r>
            <a:r>
              <a:rPr lang="en-US" sz="1200" dirty="0" smtClean="0"/>
              <a:t> </a:t>
            </a:r>
            <a:r>
              <a:rPr lang="en-US" sz="1200" dirty="0" err="1" smtClean="0"/>
              <a:t>veel</a:t>
            </a:r>
            <a:r>
              <a:rPr lang="en-US" sz="1200" dirty="0" smtClean="0"/>
              <a:t> </a:t>
            </a:r>
            <a:r>
              <a:rPr lang="en-US" sz="1200" dirty="0" err="1" smtClean="0"/>
              <a:t>geleerd</a:t>
            </a:r>
            <a:r>
              <a:rPr lang="en-US" sz="1200" dirty="0" smtClean="0"/>
              <a:t> </a:t>
            </a:r>
            <a:r>
              <a:rPr lang="en-US" sz="1200" dirty="0" smtClean="0"/>
              <a:t>over</a:t>
            </a:r>
            <a:r>
              <a:rPr lang="en-US" sz="1200" dirty="0" smtClean="0"/>
              <a:t> </a:t>
            </a:r>
            <a:r>
              <a:rPr lang="en-US" sz="1200" dirty="0" err="1" smtClean="0"/>
              <a:t>dit</a:t>
            </a:r>
            <a:r>
              <a:rPr lang="en-US" sz="1200" dirty="0" smtClean="0"/>
              <a:t> </a:t>
            </a:r>
            <a:r>
              <a:rPr lang="en-US" sz="1200" dirty="0" err="1" smtClean="0"/>
              <a:t>onderwerp</a:t>
            </a:r>
            <a:r>
              <a:rPr lang="en-US" sz="1200" dirty="0" smtClean="0"/>
              <a:t>. </a:t>
            </a:r>
            <a:r>
              <a:rPr lang="en-US" sz="1200" dirty="0" err="1"/>
              <a:t>I</a:t>
            </a:r>
            <a:r>
              <a:rPr lang="en-US" sz="1200" dirty="0" err="1" smtClean="0"/>
              <a:t>k</a:t>
            </a:r>
            <a:r>
              <a:rPr lang="en-US" sz="1200" dirty="0" smtClean="0"/>
              <a:t> </a:t>
            </a:r>
            <a:r>
              <a:rPr lang="en-US" sz="1200" dirty="0" err="1" smtClean="0"/>
              <a:t>heb</a:t>
            </a:r>
            <a:r>
              <a:rPr lang="en-US" sz="1200" dirty="0" smtClean="0"/>
              <a:t> </a:t>
            </a:r>
            <a:r>
              <a:rPr lang="en-US" sz="1200" dirty="0" err="1" smtClean="0"/>
              <a:t>zo</a:t>
            </a:r>
            <a:r>
              <a:rPr lang="en-US" sz="1200" dirty="0" smtClean="0"/>
              <a:t> </a:t>
            </a:r>
            <a:r>
              <a:rPr lang="en-US" sz="1200" dirty="0" err="1" smtClean="0"/>
              <a:t>veel</a:t>
            </a:r>
            <a:r>
              <a:rPr lang="en-US" sz="1200" dirty="0" smtClean="0"/>
              <a:t> </a:t>
            </a:r>
            <a:r>
              <a:rPr lang="en-US" sz="1200" dirty="0" err="1" smtClean="0"/>
              <a:t>mogelijk</a:t>
            </a:r>
            <a:r>
              <a:rPr lang="en-US" sz="1200" dirty="0" smtClean="0"/>
              <a:t>  </a:t>
            </a:r>
            <a:r>
              <a:rPr lang="en-US" sz="1200" dirty="0" smtClean="0"/>
              <a:t>in </a:t>
            </a:r>
            <a:r>
              <a:rPr lang="en-US" sz="1200" dirty="0" err="1" smtClean="0"/>
              <a:t>mijn</a:t>
            </a:r>
            <a:r>
              <a:rPr lang="en-US" sz="1200" dirty="0" smtClean="0"/>
              <a:t> </a:t>
            </a:r>
            <a:r>
              <a:rPr lang="en-US" sz="1200" dirty="0" err="1" smtClean="0"/>
              <a:t>eigen</a:t>
            </a:r>
            <a:r>
              <a:rPr lang="en-US" sz="1200" dirty="0" smtClean="0"/>
              <a:t> </a:t>
            </a:r>
            <a:r>
              <a:rPr lang="en-US" sz="1200" dirty="0" err="1" smtClean="0"/>
              <a:t>woorden</a:t>
            </a:r>
            <a:r>
              <a:rPr lang="en-US" sz="1200" dirty="0" smtClean="0"/>
              <a:t> </a:t>
            </a:r>
            <a:r>
              <a:rPr lang="en-US" sz="1200" dirty="0" err="1" smtClean="0"/>
              <a:t>geschreven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ik</a:t>
            </a:r>
            <a:r>
              <a:rPr lang="en-US" sz="1200" dirty="0" smtClean="0"/>
              <a:t> </a:t>
            </a:r>
            <a:r>
              <a:rPr lang="en-US" sz="1200" dirty="0" smtClean="0"/>
              <a:t>hoop </a:t>
            </a:r>
            <a:r>
              <a:rPr lang="en-US" sz="1200" dirty="0" err="1" smtClean="0"/>
              <a:t>dat</a:t>
            </a:r>
            <a:r>
              <a:rPr lang="en-US" sz="1200" dirty="0" smtClean="0"/>
              <a:t> u het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interessante</a:t>
            </a:r>
            <a:r>
              <a:rPr lang="en-US" sz="1200" dirty="0" smtClean="0"/>
              <a:t> </a:t>
            </a:r>
            <a:r>
              <a:rPr lang="en-US" sz="1200" dirty="0" err="1" smtClean="0"/>
              <a:t>onderwerp</a:t>
            </a:r>
            <a:r>
              <a:rPr lang="en-US" sz="1200" dirty="0" smtClean="0"/>
              <a:t> </a:t>
            </a:r>
            <a:r>
              <a:rPr lang="en-US" sz="1200" dirty="0" err="1" smtClean="0"/>
              <a:t>vond</a:t>
            </a:r>
            <a:r>
              <a:rPr lang="en-US" sz="1200" dirty="0" smtClean="0"/>
              <a:t> en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goed</a:t>
            </a:r>
            <a:r>
              <a:rPr lang="en-US" sz="1200" dirty="0" smtClean="0"/>
              <a:t> </a:t>
            </a:r>
            <a:r>
              <a:rPr lang="en-US" sz="1200" dirty="0" err="1" smtClean="0"/>
              <a:t>werkstuk</a:t>
            </a:r>
            <a:r>
              <a:rPr lang="en-US" dirty="0"/>
              <a:t>.</a:t>
            </a:r>
            <a:r>
              <a:rPr lang="en-US" dirty="0" smtClean="0"/>
              <a:t> 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8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Bronvermelding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hthoek 3"/>
          <p:cNvSpPr/>
          <p:nvPr/>
        </p:nvSpPr>
        <p:spPr>
          <a:xfrm flipH="1">
            <a:off x="1979711" y="-3051720"/>
            <a:ext cx="4958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https://youtu.be/ZE8zyQ6gb7M</a:t>
            </a:r>
          </a:p>
        </p:txBody>
      </p:sp>
      <p:sp>
        <p:nvSpPr>
          <p:cNvPr id="5" name="Rechthoek 4"/>
          <p:cNvSpPr/>
          <p:nvPr/>
        </p:nvSpPr>
        <p:spPr>
          <a:xfrm rot="10800000" flipH="1" flipV="1">
            <a:off x="395537" y="2848829"/>
            <a:ext cx="3960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https://youtu.be/ZE8zyQ6gb7M?t=7</a:t>
            </a:r>
          </a:p>
        </p:txBody>
      </p:sp>
      <p:sp>
        <p:nvSpPr>
          <p:cNvPr id="6" name="Rechthoek 5"/>
          <p:cNvSpPr/>
          <p:nvPr/>
        </p:nvSpPr>
        <p:spPr>
          <a:xfrm>
            <a:off x="2499156" y="3244334"/>
            <a:ext cx="4145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https://nl.wikipedia.org/wiki/Vulkaan</a:t>
            </a:r>
          </a:p>
        </p:txBody>
      </p:sp>
      <p:sp>
        <p:nvSpPr>
          <p:cNvPr id="7" name="Rechthoek 6"/>
          <p:cNvSpPr/>
          <p:nvPr/>
        </p:nvSpPr>
        <p:spPr>
          <a:xfrm rot="10800000" flipV="1">
            <a:off x="1547662" y="4167663"/>
            <a:ext cx="468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http://spreekbeurten.info/vulkaan.html</a:t>
            </a:r>
          </a:p>
        </p:txBody>
      </p:sp>
      <p:sp>
        <p:nvSpPr>
          <p:cNvPr id="8" name="Rechthoek 7"/>
          <p:cNvSpPr/>
          <p:nvPr/>
        </p:nvSpPr>
        <p:spPr>
          <a:xfrm>
            <a:off x="2375756" y="4941168"/>
            <a:ext cx="4428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http://allespreekbeurten.nl/spreekbeurt-onderwerpen/spreekbeurt-vulkanen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6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Einde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0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Inleiding</a:t>
            </a:r>
            <a:r>
              <a:rPr lang="en-US" dirty="0" smtClean="0"/>
              <a:t>…………………………………………………..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</a:p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r>
              <a:rPr lang="en-US" dirty="0" smtClean="0"/>
              <a:t>…………………………………….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</a:p>
          <a:p>
            <a:r>
              <a:rPr lang="en-US" dirty="0" smtClean="0"/>
              <a:t>Hoe </a:t>
            </a:r>
            <a:r>
              <a:rPr lang="en-US" dirty="0" err="1" smtClean="0"/>
              <a:t>onstaat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r>
              <a:rPr lang="en-US" dirty="0" smtClean="0"/>
              <a:t>…………………………….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</a:p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………………………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</a:p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smtClean="0"/>
              <a:t>lava…………………………………………………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</a:p>
          <a:p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vulkanen</a:t>
            </a:r>
            <a:r>
              <a:rPr lang="en-US" dirty="0" smtClean="0"/>
              <a:t>……………………………………….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aar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vulkanen</a:t>
            </a:r>
            <a:r>
              <a:rPr lang="en-US" dirty="0" smtClean="0"/>
              <a:t>…………………………………….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bekenste</a:t>
            </a:r>
            <a:r>
              <a:rPr lang="en-US" dirty="0" smtClean="0"/>
              <a:t> </a:t>
            </a:r>
            <a:r>
              <a:rPr lang="en-US" dirty="0" err="1" smtClean="0"/>
              <a:t>uitbarsting</a:t>
            </a:r>
            <a:r>
              <a:rPr lang="en-US" dirty="0" smtClean="0"/>
              <a:t>…………………………......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11</a:t>
            </a:r>
            <a:endParaRPr lang="en-US" dirty="0"/>
          </a:p>
          <a:p>
            <a:r>
              <a:rPr lang="en-US" dirty="0" err="1"/>
              <a:t>W</a:t>
            </a:r>
            <a:r>
              <a:rPr lang="en-US" dirty="0" err="1" smtClean="0"/>
              <a:t>at</a:t>
            </a:r>
            <a:r>
              <a:rPr lang="en-US" dirty="0" smtClean="0"/>
              <a:t> is de </a:t>
            </a:r>
            <a:r>
              <a:rPr lang="en-US" dirty="0" err="1" smtClean="0"/>
              <a:t>grootste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r>
              <a:rPr lang="en-US" dirty="0" smtClean="0"/>
              <a:t>……………………….....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12</a:t>
            </a:r>
          </a:p>
          <a:p>
            <a:r>
              <a:rPr lang="en-US" dirty="0" err="1" smtClean="0"/>
              <a:t>Wat</a:t>
            </a:r>
            <a:r>
              <a:rPr lang="en-US" dirty="0" smtClean="0"/>
              <a:t> is de </a:t>
            </a:r>
            <a:r>
              <a:rPr lang="en-US" dirty="0" err="1" smtClean="0"/>
              <a:t>kleinste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r>
              <a:rPr lang="en-US" dirty="0" smtClean="0"/>
              <a:t>…………………………..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13</a:t>
            </a:r>
            <a:endParaRPr lang="en-US" dirty="0"/>
          </a:p>
          <a:p>
            <a:r>
              <a:rPr lang="en-US" dirty="0" err="1" smtClean="0"/>
              <a:t>Bronvermelding</a:t>
            </a:r>
            <a:r>
              <a:rPr lang="en-US" dirty="0" smtClean="0"/>
              <a:t>………………………………………...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14 </a:t>
            </a:r>
          </a:p>
          <a:p>
            <a:r>
              <a:rPr lang="en-US" dirty="0" err="1" smtClean="0"/>
              <a:t>Einde</a:t>
            </a:r>
            <a:r>
              <a:rPr lang="en-US" dirty="0" smtClean="0"/>
              <a:t>………………………………………………………..</a:t>
            </a:r>
            <a:r>
              <a:rPr lang="en-US" dirty="0" err="1" smtClean="0"/>
              <a:t>pag</a:t>
            </a:r>
            <a:r>
              <a:rPr lang="en-US" dirty="0" smtClean="0"/>
              <a:t> </a:t>
            </a:r>
            <a:r>
              <a:rPr lang="en-US" dirty="0" smtClean="0"/>
              <a:t>15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0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1200" dirty="0" err="1" smtClean="0"/>
              <a:t>Ik</a:t>
            </a:r>
            <a:r>
              <a:rPr lang="en-US" sz="1200" dirty="0" smtClean="0"/>
              <a:t> doe </a:t>
            </a:r>
            <a:r>
              <a:rPr lang="en-US" sz="1200" dirty="0" err="1" smtClean="0"/>
              <a:t>mijn</a:t>
            </a:r>
            <a:r>
              <a:rPr lang="en-US" sz="1200" dirty="0" smtClean="0"/>
              <a:t> </a:t>
            </a:r>
            <a:r>
              <a:rPr lang="en-US" sz="1200" dirty="0" err="1" smtClean="0"/>
              <a:t>spreekbeurt</a:t>
            </a:r>
            <a:r>
              <a:rPr lang="en-US" sz="1200" dirty="0" smtClean="0"/>
              <a:t> over </a:t>
            </a:r>
            <a:r>
              <a:rPr lang="en-US" sz="1200" dirty="0" err="1" smtClean="0"/>
              <a:t>vulkanen</a:t>
            </a:r>
            <a:r>
              <a:rPr lang="en-US" sz="1200" dirty="0" smtClean="0"/>
              <a:t> </a:t>
            </a:r>
            <a:r>
              <a:rPr lang="en-US" sz="1200" dirty="0" err="1" smtClean="0"/>
              <a:t>omdat</a:t>
            </a:r>
            <a:r>
              <a:rPr lang="en-US" sz="1200" dirty="0" smtClean="0"/>
              <a:t> </a:t>
            </a:r>
            <a:r>
              <a:rPr lang="en-US" sz="1200" dirty="0" err="1" smtClean="0"/>
              <a:t>ik</a:t>
            </a:r>
            <a:r>
              <a:rPr lang="en-US" sz="1200" dirty="0" smtClean="0"/>
              <a:t> </a:t>
            </a:r>
            <a:r>
              <a:rPr lang="en-US" sz="1200" dirty="0" err="1" smtClean="0"/>
              <a:t>ze</a:t>
            </a:r>
            <a:r>
              <a:rPr lang="en-US" sz="1200" dirty="0" smtClean="0"/>
              <a:t> </a:t>
            </a:r>
            <a:r>
              <a:rPr lang="en-US" sz="1200" dirty="0" err="1" smtClean="0"/>
              <a:t>fascinerend</a:t>
            </a:r>
            <a:r>
              <a:rPr lang="en-US" sz="1200" dirty="0" smtClean="0"/>
              <a:t> </a:t>
            </a:r>
            <a:r>
              <a:rPr lang="en-US" sz="1200" dirty="0" err="1" smtClean="0"/>
              <a:t>vind</a:t>
            </a:r>
            <a:r>
              <a:rPr lang="en-US" sz="120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5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ulka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5448"/>
            <a:ext cx="1907704" cy="19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is </a:t>
            </a:r>
            <a:r>
              <a:rPr lang="en-US" sz="1200" dirty="0" err="1" smtClean="0"/>
              <a:t>een</a:t>
            </a:r>
            <a:r>
              <a:rPr lang="en-US" sz="1200" dirty="0" smtClean="0"/>
              <a:t> opening in het </a:t>
            </a:r>
            <a:r>
              <a:rPr lang="en-US" sz="1200" dirty="0" err="1" smtClean="0"/>
              <a:t>oppervlak</a:t>
            </a:r>
            <a:r>
              <a:rPr lang="en-US" sz="1200" dirty="0" smtClean="0"/>
              <a:t> van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planeet</a:t>
            </a:r>
            <a:r>
              <a:rPr lang="en-US" sz="1200" dirty="0" smtClean="0"/>
              <a:t> </a:t>
            </a:r>
            <a:r>
              <a:rPr lang="en-US" sz="1200" dirty="0" err="1" smtClean="0"/>
              <a:t>waar</a:t>
            </a:r>
            <a:r>
              <a:rPr lang="en-US" sz="1200" dirty="0" smtClean="0"/>
              <a:t> </a:t>
            </a:r>
            <a:r>
              <a:rPr lang="en-US" sz="1200" dirty="0" err="1" smtClean="0"/>
              <a:t>gesmolten</a:t>
            </a:r>
            <a:r>
              <a:rPr lang="en-US" sz="1200" dirty="0" smtClean="0"/>
              <a:t> </a:t>
            </a:r>
            <a:r>
              <a:rPr lang="en-US" sz="1200" dirty="0" err="1" smtClean="0"/>
              <a:t>gesteente</a:t>
            </a:r>
            <a:r>
              <a:rPr lang="en-US" sz="1200" dirty="0" smtClean="0"/>
              <a:t> (magma), gas en  </a:t>
            </a:r>
            <a:r>
              <a:rPr lang="en-US" sz="1200" dirty="0" err="1" smtClean="0"/>
              <a:t>brokstukken</a:t>
            </a:r>
            <a:r>
              <a:rPr lang="en-US" sz="1200" dirty="0" smtClean="0"/>
              <a:t> van het </a:t>
            </a:r>
            <a:r>
              <a:rPr lang="en-US" sz="1200" dirty="0" err="1" smtClean="0"/>
              <a:t>gesteente</a:t>
            </a:r>
            <a:r>
              <a:rPr lang="en-US" sz="1200" dirty="0" smtClean="0"/>
              <a:t> (</a:t>
            </a:r>
            <a:r>
              <a:rPr lang="en-US" sz="1200" dirty="0" err="1" smtClean="0"/>
              <a:t>trefra</a:t>
            </a:r>
            <a:r>
              <a:rPr lang="en-US" sz="1200" dirty="0" smtClean="0"/>
              <a:t>) </a:t>
            </a:r>
            <a:r>
              <a:rPr lang="en-US" sz="1200" dirty="0" err="1" smtClean="0"/>
              <a:t>uit</a:t>
            </a:r>
            <a:r>
              <a:rPr lang="en-US" sz="1200" dirty="0" smtClean="0"/>
              <a:t> </a:t>
            </a:r>
            <a:r>
              <a:rPr lang="en-US" sz="1200" dirty="0" err="1" smtClean="0"/>
              <a:t>komen</a:t>
            </a:r>
            <a:r>
              <a:rPr lang="en-US" sz="1200" dirty="0" smtClean="0"/>
              <a:t>. </a:t>
            </a:r>
            <a:r>
              <a:rPr lang="en-US" sz="1200" dirty="0" smtClean="0"/>
              <a:t>Om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</a:t>
            </a:r>
            <a:r>
              <a:rPr lang="en-US" sz="1200" dirty="0" err="1" smtClean="0"/>
              <a:t>heen</a:t>
            </a:r>
            <a:r>
              <a:rPr lang="en-US" sz="1200" dirty="0" smtClean="0"/>
              <a:t> </a:t>
            </a:r>
            <a:r>
              <a:rPr lang="en-US" sz="1200" dirty="0" err="1" smtClean="0"/>
              <a:t>zijn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vaak</a:t>
            </a:r>
            <a:r>
              <a:rPr lang="en-US" sz="1200" dirty="0" smtClean="0"/>
              <a:t>  </a:t>
            </a:r>
            <a:r>
              <a:rPr lang="en-US" sz="1200" dirty="0" err="1" smtClean="0"/>
              <a:t>wolken</a:t>
            </a:r>
            <a:r>
              <a:rPr lang="en-US" sz="1200" dirty="0"/>
              <a:t>.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Op </a:t>
            </a:r>
            <a:r>
              <a:rPr lang="en-US" sz="1200" dirty="0" smtClean="0"/>
              <a:t>de top van de berg zit </a:t>
            </a:r>
            <a:r>
              <a:rPr lang="en-US" sz="1200" dirty="0" err="1" smtClean="0"/>
              <a:t>een</a:t>
            </a:r>
            <a:r>
              <a:rPr lang="en-US" sz="1200" dirty="0" smtClean="0"/>
              <a:t> gat </a:t>
            </a:r>
            <a:r>
              <a:rPr lang="en-US" sz="1200" dirty="0" err="1" smtClean="0"/>
              <a:t>oftewel</a:t>
            </a:r>
            <a:r>
              <a:rPr lang="en-US" sz="1200" dirty="0" smtClean="0"/>
              <a:t> de </a:t>
            </a:r>
            <a:r>
              <a:rPr lang="en-US" sz="1200" dirty="0" err="1" smtClean="0"/>
              <a:t>krater</a:t>
            </a:r>
            <a:r>
              <a:rPr lang="en-US" sz="1200" dirty="0" smtClean="0"/>
              <a:t>, </a:t>
            </a:r>
            <a:r>
              <a:rPr lang="en-US" sz="1200" dirty="0" err="1" smtClean="0"/>
              <a:t>daar</a:t>
            </a:r>
            <a:r>
              <a:rPr lang="en-US" sz="1200" dirty="0" smtClean="0"/>
              <a:t> </a:t>
            </a:r>
            <a:r>
              <a:rPr lang="en-US" sz="1200" dirty="0" err="1" smtClean="0"/>
              <a:t>komt</a:t>
            </a:r>
            <a:r>
              <a:rPr lang="en-US" sz="1200" dirty="0" smtClean="0"/>
              <a:t> het lava </a:t>
            </a:r>
            <a:r>
              <a:rPr lang="en-US" sz="1200" dirty="0" err="1" smtClean="0"/>
              <a:t>uit</a:t>
            </a:r>
            <a:r>
              <a:rPr lang="en-US" sz="1200" dirty="0" smtClean="0"/>
              <a:t>.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</a:t>
            </a:r>
            <a:r>
              <a:rPr lang="en-US" sz="1200" dirty="0" err="1" smtClean="0"/>
              <a:t>hoeft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niet</a:t>
            </a:r>
            <a:r>
              <a:rPr lang="en-US" sz="1200" dirty="0" smtClean="0"/>
              <a:t> </a:t>
            </a:r>
            <a:r>
              <a:rPr lang="en-US" sz="1200" dirty="0" err="1" smtClean="0"/>
              <a:t>altijd</a:t>
            </a:r>
            <a:r>
              <a:rPr lang="en-US" sz="1200" dirty="0" smtClean="0"/>
              <a:t> </a:t>
            </a:r>
            <a:r>
              <a:rPr lang="en-US" sz="1200" dirty="0" err="1" smtClean="0"/>
              <a:t>als</a:t>
            </a:r>
            <a:r>
              <a:rPr lang="en-US" sz="1200" dirty="0" smtClean="0"/>
              <a:t>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mooie</a:t>
            </a:r>
            <a:r>
              <a:rPr lang="en-US" sz="1200" dirty="0" smtClean="0"/>
              <a:t> berg </a:t>
            </a:r>
            <a:r>
              <a:rPr lang="en-US" sz="1200" dirty="0" err="1" smtClean="0"/>
              <a:t>uit</a:t>
            </a:r>
            <a:r>
              <a:rPr lang="en-US" sz="1200" dirty="0" smtClean="0"/>
              <a:t> te </a:t>
            </a:r>
            <a:r>
              <a:rPr lang="en-US" sz="1200" dirty="0" err="1" smtClean="0"/>
              <a:t>zien</a:t>
            </a:r>
            <a:r>
              <a:rPr lang="en-US" sz="1200" dirty="0" smtClean="0"/>
              <a:t>, het </a:t>
            </a:r>
            <a:r>
              <a:rPr lang="en-US" sz="1200" dirty="0" err="1" smtClean="0"/>
              <a:t>kunnen</a:t>
            </a:r>
            <a:r>
              <a:rPr lang="en-US" sz="1200" dirty="0" smtClean="0"/>
              <a:t>  </a:t>
            </a:r>
            <a:r>
              <a:rPr lang="en-US" sz="1200" dirty="0" err="1" smtClean="0"/>
              <a:t>scheuren</a:t>
            </a:r>
            <a:r>
              <a:rPr lang="en-US" sz="1200" dirty="0" smtClean="0"/>
              <a:t> in de </a:t>
            </a:r>
            <a:r>
              <a:rPr lang="en-US" sz="1200" dirty="0" err="1" smtClean="0"/>
              <a:t>grond</a:t>
            </a:r>
            <a:r>
              <a:rPr lang="en-US" sz="1200" dirty="0" smtClean="0"/>
              <a:t> </a:t>
            </a:r>
            <a:r>
              <a:rPr lang="en-US" sz="1200" dirty="0" err="1" smtClean="0"/>
              <a:t>zijn</a:t>
            </a:r>
            <a:r>
              <a:rPr lang="en-US" sz="1200" dirty="0" smtClean="0"/>
              <a:t> of </a:t>
            </a:r>
            <a:r>
              <a:rPr lang="en-US" sz="1200" dirty="0" err="1" smtClean="0"/>
              <a:t>uit</a:t>
            </a:r>
            <a:r>
              <a:rPr lang="en-US" sz="1200" dirty="0" smtClean="0"/>
              <a:t> </a:t>
            </a:r>
            <a:r>
              <a:rPr lang="en-US" sz="1200" dirty="0" err="1" smtClean="0"/>
              <a:t>zien</a:t>
            </a:r>
            <a:r>
              <a:rPr lang="en-US" sz="1200" dirty="0" smtClean="0"/>
              <a:t> </a:t>
            </a:r>
            <a:r>
              <a:rPr lang="en-US" sz="1200" dirty="0" err="1" smtClean="0"/>
              <a:t>als</a:t>
            </a:r>
            <a:r>
              <a:rPr lang="en-US" sz="1200" dirty="0" smtClean="0"/>
              <a:t> </a:t>
            </a:r>
            <a:r>
              <a:rPr lang="en-US" sz="1200" dirty="0" err="1" smtClean="0"/>
              <a:t>ronde</a:t>
            </a:r>
            <a:r>
              <a:rPr lang="en-US" sz="1200" dirty="0" smtClean="0"/>
              <a:t> </a:t>
            </a:r>
            <a:r>
              <a:rPr lang="en-US" sz="1200" dirty="0" err="1" smtClean="0"/>
              <a:t>meertjes</a:t>
            </a:r>
            <a:r>
              <a:rPr lang="en-US" sz="1200" dirty="0" smtClean="0"/>
              <a:t> met </a:t>
            </a:r>
            <a:r>
              <a:rPr lang="en-US" sz="1200" dirty="0" err="1" smtClean="0"/>
              <a:t>helder</a:t>
            </a:r>
            <a:r>
              <a:rPr lang="en-US" sz="1200" dirty="0" smtClean="0"/>
              <a:t> water.</a:t>
            </a:r>
            <a:endParaRPr lang="nl-NL" sz="1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4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onstaat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</a:t>
            </a:r>
            <a:r>
              <a:rPr lang="en-US" sz="1200" dirty="0" err="1" smtClean="0"/>
              <a:t>onstaat</a:t>
            </a:r>
            <a:r>
              <a:rPr lang="en-US" sz="1200" dirty="0" smtClean="0"/>
              <a:t> </a:t>
            </a:r>
            <a:r>
              <a:rPr lang="en-US" sz="1200" dirty="0" err="1" smtClean="0"/>
              <a:t>als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veel</a:t>
            </a:r>
            <a:r>
              <a:rPr lang="en-US" sz="1200" dirty="0" smtClean="0"/>
              <a:t> </a:t>
            </a:r>
            <a:r>
              <a:rPr lang="en-US" sz="1200" dirty="0" err="1" smtClean="0"/>
              <a:t>druk</a:t>
            </a:r>
            <a:r>
              <a:rPr lang="en-US" sz="1200" dirty="0" smtClean="0"/>
              <a:t> </a:t>
            </a:r>
            <a:r>
              <a:rPr lang="en-US" sz="1200" dirty="0" err="1" smtClean="0"/>
              <a:t>vanuit</a:t>
            </a:r>
            <a:r>
              <a:rPr lang="en-US" sz="1200" dirty="0" smtClean="0"/>
              <a:t> het magma op de </a:t>
            </a:r>
            <a:r>
              <a:rPr lang="en-US" sz="1200" dirty="0" err="1" smtClean="0"/>
              <a:t>aardkorst</a:t>
            </a:r>
            <a:r>
              <a:rPr lang="en-US" sz="1200" dirty="0" smtClean="0"/>
              <a:t> </a:t>
            </a:r>
            <a:r>
              <a:rPr lang="en-US" sz="1200" dirty="0" err="1" smtClean="0"/>
              <a:t>staat</a:t>
            </a:r>
            <a:r>
              <a:rPr lang="en-US" sz="1200" dirty="0" smtClean="0"/>
              <a:t>. </a:t>
            </a:r>
            <a:r>
              <a:rPr lang="en-US" sz="1200" dirty="0" err="1" smtClean="0"/>
              <a:t>Als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daan</a:t>
            </a:r>
            <a:r>
              <a:rPr lang="en-US" sz="1200" dirty="0" smtClean="0"/>
              <a:t>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zwakkeplek</a:t>
            </a:r>
            <a:r>
              <a:rPr lang="en-US" sz="1200" dirty="0" smtClean="0"/>
              <a:t> in de </a:t>
            </a:r>
            <a:r>
              <a:rPr lang="en-US" sz="1200" dirty="0" err="1" smtClean="0"/>
              <a:t>aardkorst</a:t>
            </a:r>
            <a:r>
              <a:rPr lang="en-US" sz="1200" dirty="0" smtClean="0"/>
              <a:t> zit, </a:t>
            </a:r>
            <a:r>
              <a:rPr lang="en-US" sz="1200" dirty="0" err="1" smtClean="0"/>
              <a:t>spuit</a:t>
            </a:r>
            <a:r>
              <a:rPr lang="en-US" sz="1200" dirty="0" smtClean="0"/>
              <a:t> de magma </a:t>
            </a:r>
            <a:r>
              <a:rPr lang="en-US" sz="1200" dirty="0" err="1" smtClean="0"/>
              <a:t>eruit</a:t>
            </a:r>
            <a:r>
              <a:rPr lang="en-US" sz="1200" dirty="0" smtClean="0"/>
              <a:t>. </a:t>
            </a:r>
            <a:r>
              <a:rPr lang="en-US" sz="1200" dirty="0" err="1"/>
              <a:t>A</a:t>
            </a:r>
            <a:r>
              <a:rPr lang="en-US" sz="1200" dirty="0" err="1" smtClean="0"/>
              <a:t>ls</a:t>
            </a:r>
            <a:r>
              <a:rPr lang="en-US" sz="1200" dirty="0" smtClean="0"/>
              <a:t> de magma </a:t>
            </a:r>
            <a:r>
              <a:rPr lang="en-US" sz="1200" dirty="0" err="1" smtClean="0"/>
              <a:t>uit</a:t>
            </a:r>
            <a:r>
              <a:rPr lang="en-US" sz="1200" dirty="0" smtClean="0"/>
              <a:t> de </a:t>
            </a:r>
            <a:r>
              <a:rPr lang="en-US" sz="1200" dirty="0" err="1" smtClean="0"/>
              <a:t>aarde</a:t>
            </a:r>
            <a:r>
              <a:rPr lang="en-US" sz="1200" dirty="0" smtClean="0"/>
              <a:t> </a:t>
            </a:r>
            <a:r>
              <a:rPr lang="en-US" sz="1200" dirty="0" err="1" smtClean="0"/>
              <a:t>komt</a:t>
            </a:r>
            <a:r>
              <a:rPr lang="en-US" sz="1200" dirty="0" smtClean="0"/>
              <a:t> </a:t>
            </a:r>
            <a:r>
              <a:rPr lang="en-US" sz="1200" dirty="0" err="1" smtClean="0"/>
              <a:t>noemen</a:t>
            </a:r>
            <a:r>
              <a:rPr lang="en-US" sz="1200" dirty="0" smtClean="0"/>
              <a:t> we het lava. Het lava </a:t>
            </a:r>
            <a:r>
              <a:rPr lang="en-US" sz="1200" dirty="0" err="1" smtClean="0"/>
              <a:t>wordt</a:t>
            </a:r>
            <a:r>
              <a:rPr lang="en-US" sz="1200" dirty="0" smtClean="0"/>
              <a:t> hard </a:t>
            </a:r>
            <a:r>
              <a:rPr lang="en-US" sz="1200" dirty="0" err="1" smtClean="0"/>
              <a:t>en</a:t>
            </a:r>
            <a:r>
              <a:rPr lang="en-US" sz="1200" dirty="0" smtClean="0"/>
              <a:t> </a:t>
            </a:r>
            <a:r>
              <a:rPr lang="en-US" sz="1200" dirty="0" err="1" smtClean="0"/>
              <a:t>vormt</a:t>
            </a:r>
            <a:r>
              <a:rPr lang="en-US" sz="1200" dirty="0" smtClean="0"/>
              <a:t>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kegel</a:t>
            </a:r>
            <a:r>
              <a:rPr lang="en-US" sz="1200" dirty="0" smtClean="0"/>
              <a:t>. </a:t>
            </a:r>
            <a:r>
              <a:rPr lang="en-US" sz="1200" dirty="0" err="1"/>
              <a:t>A</a:t>
            </a:r>
            <a:r>
              <a:rPr lang="en-US" sz="1200" dirty="0" err="1" smtClean="0"/>
              <a:t>ls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de </a:t>
            </a:r>
            <a:r>
              <a:rPr lang="en-US" sz="1200" dirty="0" err="1" smtClean="0"/>
              <a:t>druk</a:t>
            </a:r>
            <a:r>
              <a:rPr lang="en-US" sz="1200" dirty="0" smtClean="0"/>
              <a:t> </a:t>
            </a:r>
            <a:r>
              <a:rPr lang="en-US" sz="1200" dirty="0" smtClean="0"/>
              <a:t>in de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</a:t>
            </a:r>
            <a:r>
              <a:rPr lang="en-US" sz="1200" dirty="0" err="1" smtClean="0"/>
              <a:t>eraf</a:t>
            </a:r>
            <a:r>
              <a:rPr lang="en-US" sz="1200" dirty="0" smtClean="0"/>
              <a:t> </a:t>
            </a:r>
            <a:r>
              <a:rPr lang="en-US" sz="1200" dirty="0" err="1" smtClean="0"/>
              <a:t>gaat</a:t>
            </a:r>
            <a:r>
              <a:rPr lang="en-US" sz="1200" dirty="0" smtClean="0"/>
              <a:t>, </a:t>
            </a:r>
            <a:r>
              <a:rPr lang="en-US" sz="1200" dirty="0" err="1" smtClean="0"/>
              <a:t>s</a:t>
            </a:r>
            <a:r>
              <a:rPr lang="en-US" sz="1200" dirty="0" err="1" smtClean="0"/>
              <a:t>tolt</a:t>
            </a:r>
            <a:r>
              <a:rPr lang="en-US" sz="1200" dirty="0" smtClean="0"/>
              <a:t> </a:t>
            </a:r>
            <a:r>
              <a:rPr lang="en-US" sz="1200" dirty="0" smtClean="0"/>
              <a:t>de magma in de </a:t>
            </a:r>
            <a:r>
              <a:rPr lang="en-US" sz="1200" dirty="0" err="1" smtClean="0"/>
              <a:t>krater</a:t>
            </a:r>
            <a:r>
              <a:rPr lang="en-US" sz="1200" dirty="0" smtClean="0"/>
              <a:t> of de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opening. </a:t>
            </a:r>
            <a:endParaRPr lang="en-US" sz="1200" dirty="0" smtClean="0"/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Dan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langzaam</a:t>
            </a:r>
            <a:r>
              <a:rPr lang="en-US" sz="1200" dirty="0" smtClean="0"/>
              <a:t> de </a:t>
            </a:r>
            <a:r>
              <a:rPr lang="en-US" sz="1200" dirty="0" err="1" smtClean="0"/>
              <a:t>druk</a:t>
            </a:r>
            <a:r>
              <a:rPr lang="en-US" sz="1200" dirty="0" smtClean="0"/>
              <a:t> in de magma </a:t>
            </a:r>
            <a:r>
              <a:rPr lang="en-US" sz="1200" dirty="0" err="1" smtClean="0"/>
              <a:t>weer</a:t>
            </a:r>
            <a:r>
              <a:rPr lang="en-US" sz="1200" dirty="0" smtClean="0"/>
              <a:t> </a:t>
            </a:r>
            <a:r>
              <a:rPr lang="en-US" sz="1200" dirty="0" err="1" smtClean="0"/>
              <a:t>groter</a:t>
            </a:r>
            <a:r>
              <a:rPr lang="en-US" sz="1200" dirty="0" smtClean="0"/>
              <a:t> </a:t>
            </a:r>
            <a:r>
              <a:rPr lang="en-US" sz="1200" dirty="0" err="1" smtClean="0"/>
              <a:t>worden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komt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nieuwe</a:t>
            </a:r>
            <a:r>
              <a:rPr lang="en-US" sz="1200" dirty="0" smtClean="0"/>
              <a:t> </a:t>
            </a:r>
            <a:r>
              <a:rPr lang="en-US" sz="1200" dirty="0" err="1" smtClean="0"/>
              <a:t>uitbarsting</a:t>
            </a:r>
            <a:r>
              <a:rPr lang="en-US" sz="1200" dirty="0" smtClean="0"/>
              <a:t>. </a:t>
            </a:r>
            <a:endParaRPr lang="nl-NL" sz="1200" dirty="0"/>
          </a:p>
        </p:txBody>
      </p:sp>
      <p:pic>
        <p:nvPicPr>
          <p:cNvPr id="2050" name="Picture 2" descr="http://vulkaan.weebly.com/uploads/1/6/7/6/16762540/8965181.gif?3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468544" y="5184339"/>
            <a:ext cx="61087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vulkanisme.nl/images/soorten-vulkanen/samengestelde-vulka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49080"/>
            <a:ext cx="26193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2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vulkaan.weebly.com/uploads/1/6/7/6/16762540/8965181.gif?3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97971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76747"/>
            <a:ext cx="8229600" cy="1066800"/>
          </a:xfrm>
        </p:spPr>
        <p:txBody>
          <a:bodyPr/>
          <a:lstStyle/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vulkaan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</a:t>
            </a:r>
            <a:r>
              <a:rPr lang="en-US" sz="1200" dirty="0" err="1" smtClean="0"/>
              <a:t>bestaat</a:t>
            </a:r>
            <a:r>
              <a:rPr lang="en-US" sz="1200" dirty="0" smtClean="0"/>
              <a:t> </a:t>
            </a:r>
            <a:r>
              <a:rPr lang="en-US" sz="1200" dirty="0" err="1" smtClean="0"/>
              <a:t>uit</a:t>
            </a:r>
            <a:r>
              <a:rPr lang="en-US" sz="1300" dirty="0"/>
              <a:t>:</a:t>
            </a:r>
            <a:r>
              <a:rPr lang="en-US" sz="13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sz="1300" dirty="0" err="1" smtClean="0"/>
              <a:t>een</a:t>
            </a:r>
            <a:r>
              <a:rPr lang="en-US" sz="1300" dirty="0" smtClean="0"/>
              <a:t> </a:t>
            </a:r>
            <a:r>
              <a:rPr lang="en-US" sz="1300" dirty="0" smtClean="0"/>
              <a:t>magma </a:t>
            </a:r>
            <a:r>
              <a:rPr lang="en-US" sz="1300" dirty="0" err="1" smtClean="0"/>
              <a:t>kamer</a:t>
            </a:r>
            <a:r>
              <a:rPr lang="en-US" sz="1300" dirty="0" smtClean="0"/>
              <a:t>, </a:t>
            </a:r>
            <a:r>
              <a:rPr lang="en-US" sz="1300" dirty="0" err="1" smtClean="0"/>
              <a:t>hier</a:t>
            </a:r>
            <a:r>
              <a:rPr lang="en-US" sz="1300" dirty="0" smtClean="0"/>
              <a:t> </a:t>
            </a:r>
            <a:r>
              <a:rPr lang="en-US" sz="1300" dirty="0" err="1" smtClean="0"/>
              <a:t>wordt</a:t>
            </a:r>
            <a:r>
              <a:rPr lang="en-US" sz="1300" dirty="0" smtClean="0"/>
              <a:t> de </a:t>
            </a:r>
            <a:r>
              <a:rPr lang="en-US" sz="1300" dirty="0" err="1" smtClean="0"/>
              <a:t>druk</a:t>
            </a:r>
            <a:r>
              <a:rPr lang="en-US" sz="1300" dirty="0" smtClean="0"/>
              <a:t> op de </a:t>
            </a:r>
            <a:r>
              <a:rPr lang="en-US" sz="1300" dirty="0" err="1" smtClean="0"/>
              <a:t>vulkaan</a:t>
            </a:r>
            <a:r>
              <a:rPr lang="en-US" sz="1300" dirty="0" smtClean="0"/>
              <a:t> </a:t>
            </a:r>
            <a:r>
              <a:rPr lang="en-US" sz="1300" dirty="0" err="1" smtClean="0"/>
              <a:t>gezet</a:t>
            </a:r>
            <a:r>
              <a:rPr lang="en-US" sz="1300" dirty="0" smtClean="0"/>
              <a:t>, </a:t>
            </a:r>
          </a:p>
          <a:p>
            <a:r>
              <a:rPr lang="en-US" sz="1300" dirty="0" err="1" smtClean="0"/>
              <a:t>dan</a:t>
            </a:r>
            <a:r>
              <a:rPr lang="en-US" sz="1300" dirty="0" smtClean="0"/>
              <a:t> </a:t>
            </a:r>
            <a:r>
              <a:rPr lang="en-US" sz="1300" dirty="0" err="1" smtClean="0"/>
              <a:t>heb</a:t>
            </a:r>
            <a:r>
              <a:rPr lang="en-US" sz="1300" dirty="0" smtClean="0"/>
              <a:t> je </a:t>
            </a:r>
            <a:r>
              <a:rPr lang="en-US" sz="1300" dirty="0" err="1" smtClean="0"/>
              <a:t>een</a:t>
            </a:r>
            <a:r>
              <a:rPr lang="en-US" sz="1300" dirty="0" smtClean="0"/>
              <a:t> </a:t>
            </a:r>
            <a:r>
              <a:rPr lang="en-US" sz="1300" dirty="0" err="1" smtClean="0"/>
              <a:t>vulkaanspijp</a:t>
            </a:r>
            <a:r>
              <a:rPr lang="en-US" sz="1300" dirty="0" smtClean="0"/>
              <a:t>, die </a:t>
            </a:r>
            <a:r>
              <a:rPr lang="en-US" sz="1300" dirty="0" err="1" smtClean="0"/>
              <a:t>gaat</a:t>
            </a:r>
            <a:r>
              <a:rPr lang="en-US" sz="1300" dirty="0" smtClean="0"/>
              <a:t> door </a:t>
            </a:r>
            <a:r>
              <a:rPr lang="en-US" sz="1300" dirty="0" err="1" smtClean="0"/>
              <a:t>naar</a:t>
            </a:r>
            <a:r>
              <a:rPr lang="en-US" sz="1300" dirty="0" smtClean="0"/>
              <a:t> de </a:t>
            </a:r>
            <a:r>
              <a:rPr lang="en-US" sz="1300" dirty="0" err="1" smtClean="0"/>
              <a:t>zijkrater</a:t>
            </a:r>
            <a:r>
              <a:rPr lang="en-US" sz="1300" dirty="0" smtClean="0"/>
              <a:t> of de </a:t>
            </a:r>
            <a:r>
              <a:rPr lang="en-US" sz="1300" dirty="0" err="1" smtClean="0"/>
              <a:t>krater</a:t>
            </a:r>
            <a:r>
              <a:rPr lang="en-US" sz="1300" dirty="0" smtClean="0"/>
              <a:t>, </a:t>
            </a:r>
          </a:p>
          <a:p>
            <a:r>
              <a:rPr lang="en-US" sz="1300" dirty="0" smtClean="0"/>
              <a:t>de </a:t>
            </a:r>
            <a:r>
              <a:rPr lang="en-US" sz="1300" dirty="0" err="1" smtClean="0"/>
              <a:t>zijkrater</a:t>
            </a:r>
            <a:r>
              <a:rPr lang="en-US" sz="1300" dirty="0" smtClean="0"/>
              <a:t> is </a:t>
            </a:r>
            <a:r>
              <a:rPr lang="en-US" sz="1300" dirty="0" err="1" smtClean="0"/>
              <a:t>een</a:t>
            </a:r>
            <a:r>
              <a:rPr lang="en-US" sz="1300" dirty="0" smtClean="0"/>
              <a:t> </a:t>
            </a:r>
            <a:r>
              <a:rPr lang="en-US" sz="1300" dirty="0" err="1" smtClean="0"/>
              <a:t>soort</a:t>
            </a:r>
            <a:r>
              <a:rPr lang="en-US" sz="1300" dirty="0" smtClean="0"/>
              <a:t> </a:t>
            </a:r>
            <a:r>
              <a:rPr lang="en-US" sz="1300" dirty="0" err="1" smtClean="0"/>
              <a:t>scheur</a:t>
            </a:r>
            <a:r>
              <a:rPr lang="en-US" sz="1300" dirty="0" smtClean="0"/>
              <a:t>  in de </a:t>
            </a:r>
            <a:r>
              <a:rPr lang="en-US" sz="1300" dirty="0" err="1" smtClean="0"/>
              <a:t>vulkaan</a:t>
            </a:r>
            <a:r>
              <a:rPr lang="en-US" sz="1300" dirty="0" smtClean="0"/>
              <a:t> die  </a:t>
            </a:r>
            <a:r>
              <a:rPr lang="en-US" sz="1300" dirty="0" err="1" smtClean="0"/>
              <a:t>een</a:t>
            </a:r>
            <a:r>
              <a:rPr lang="en-US" sz="1300" dirty="0" smtClean="0"/>
              <a:t> </a:t>
            </a:r>
            <a:r>
              <a:rPr lang="en-US" sz="1300" dirty="0" err="1" smtClean="0"/>
              <a:t>eigen</a:t>
            </a:r>
            <a:r>
              <a:rPr lang="en-US" sz="1300" dirty="0" smtClean="0"/>
              <a:t> </a:t>
            </a:r>
            <a:r>
              <a:rPr lang="en-US" sz="1300" dirty="0" err="1" smtClean="0"/>
              <a:t>weg</a:t>
            </a:r>
            <a:r>
              <a:rPr lang="en-US" sz="1300" dirty="0" smtClean="0"/>
              <a:t>  </a:t>
            </a:r>
            <a:r>
              <a:rPr lang="en-US" sz="1300" dirty="0" err="1" smtClean="0"/>
              <a:t>naar</a:t>
            </a:r>
            <a:r>
              <a:rPr lang="en-US" sz="1300" dirty="0" smtClean="0"/>
              <a:t> </a:t>
            </a:r>
            <a:r>
              <a:rPr lang="en-US" sz="1300" dirty="0" err="1" smtClean="0"/>
              <a:t>boven</a:t>
            </a:r>
            <a:r>
              <a:rPr lang="en-US" sz="1300" dirty="0" smtClean="0"/>
              <a:t> </a:t>
            </a:r>
            <a:r>
              <a:rPr lang="en-US" sz="1300" dirty="0" err="1" smtClean="0"/>
              <a:t>maakt</a:t>
            </a:r>
            <a:r>
              <a:rPr lang="en-US" sz="1300" dirty="0" smtClean="0"/>
              <a:t>, </a:t>
            </a:r>
          </a:p>
          <a:p>
            <a:r>
              <a:rPr lang="en-US" sz="1300" dirty="0" err="1" smtClean="0"/>
              <a:t>dan</a:t>
            </a:r>
            <a:r>
              <a:rPr lang="en-US" sz="1300" dirty="0" smtClean="0"/>
              <a:t> </a:t>
            </a:r>
            <a:r>
              <a:rPr lang="en-US" sz="1300" dirty="0" err="1" smtClean="0"/>
              <a:t>heb</a:t>
            </a:r>
            <a:r>
              <a:rPr lang="en-US" sz="1300" dirty="0" smtClean="0"/>
              <a:t> je de </a:t>
            </a:r>
            <a:r>
              <a:rPr lang="en-US" sz="1300" dirty="0" err="1" smtClean="0"/>
              <a:t>krater</a:t>
            </a:r>
            <a:r>
              <a:rPr lang="en-US" sz="1300" dirty="0" smtClean="0"/>
              <a:t>, </a:t>
            </a:r>
            <a:r>
              <a:rPr lang="en-US" sz="1300" dirty="0" err="1" smtClean="0"/>
              <a:t>daar</a:t>
            </a:r>
            <a:r>
              <a:rPr lang="en-US" sz="1300" dirty="0" smtClean="0"/>
              <a:t> </a:t>
            </a:r>
            <a:r>
              <a:rPr lang="en-US" sz="1300" dirty="0" err="1" smtClean="0"/>
              <a:t>komt</a:t>
            </a:r>
            <a:r>
              <a:rPr lang="en-US" sz="1300" dirty="0" smtClean="0"/>
              <a:t> al het lava </a:t>
            </a:r>
            <a:r>
              <a:rPr lang="en-US" sz="1300" dirty="0" err="1" smtClean="0"/>
              <a:t>uit</a:t>
            </a:r>
            <a:r>
              <a:rPr lang="en-US" sz="1300" dirty="0" smtClean="0"/>
              <a:t>, </a:t>
            </a:r>
          </a:p>
          <a:p>
            <a:r>
              <a:rPr lang="en-US" sz="1300" dirty="0" err="1" smtClean="0"/>
              <a:t>dan</a:t>
            </a:r>
            <a:r>
              <a:rPr lang="en-US" sz="1300" dirty="0" smtClean="0"/>
              <a:t> </a:t>
            </a:r>
            <a:r>
              <a:rPr lang="en-US" sz="1300" dirty="0" err="1" smtClean="0"/>
              <a:t>heb</a:t>
            </a:r>
            <a:r>
              <a:rPr lang="en-US" sz="1300" dirty="0" smtClean="0"/>
              <a:t> je de lava </a:t>
            </a:r>
            <a:r>
              <a:rPr lang="en-US" sz="1300" dirty="0" err="1" smtClean="0"/>
              <a:t>stroom</a:t>
            </a:r>
            <a:r>
              <a:rPr lang="en-US" sz="1300" dirty="0" smtClean="0"/>
              <a:t>, die </a:t>
            </a:r>
            <a:r>
              <a:rPr lang="en-US" sz="1300" dirty="0" err="1" smtClean="0"/>
              <a:t>vloeit</a:t>
            </a:r>
            <a:r>
              <a:rPr lang="en-US" sz="1300" dirty="0" smtClean="0"/>
              <a:t> </a:t>
            </a:r>
            <a:r>
              <a:rPr lang="en-US" sz="1300" dirty="0" err="1" smtClean="0"/>
              <a:t>naar</a:t>
            </a:r>
            <a:r>
              <a:rPr lang="en-US" sz="1300" dirty="0" smtClean="0"/>
              <a:t> </a:t>
            </a:r>
            <a:r>
              <a:rPr lang="en-US" sz="1300" dirty="0" err="1" smtClean="0"/>
              <a:t>beneden</a:t>
            </a:r>
            <a:r>
              <a:rPr lang="en-US" sz="1300" dirty="0"/>
              <a:t>,</a:t>
            </a:r>
            <a:r>
              <a:rPr lang="en-US" sz="1300" dirty="0" smtClean="0"/>
              <a:t> </a:t>
            </a:r>
          </a:p>
          <a:p>
            <a:r>
              <a:rPr lang="en-US" sz="1300" dirty="0" err="1" smtClean="0"/>
              <a:t>dan</a:t>
            </a:r>
            <a:r>
              <a:rPr lang="en-US" sz="1300" dirty="0" smtClean="0"/>
              <a:t> </a:t>
            </a:r>
            <a:r>
              <a:rPr lang="en-US" sz="1300" dirty="0" err="1" smtClean="0"/>
              <a:t>heb</a:t>
            </a:r>
            <a:r>
              <a:rPr lang="en-US" sz="1300" dirty="0" smtClean="0"/>
              <a:t> je de </a:t>
            </a:r>
            <a:r>
              <a:rPr lang="en-US" sz="1300" dirty="0" err="1" smtClean="0"/>
              <a:t>grote</a:t>
            </a:r>
            <a:r>
              <a:rPr lang="en-US" sz="1300" dirty="0" smtClean="0"/>
              <a:t> </a:t>
            </a:r>
            <a:r>
              <a:rPr lang="en-US" sz="1300" dirty="0" err="1" smtClean="0"/>
              <a:t>aswolk</a:t>
            </a:r>
            <a:r>
              <a:rPr lang="en-US" sz="1300" dirty="0" smtClean="0"/>
              <a:t>, die </a:t>
            </a:r>
            <a:r>
              <a:rPr lang="en-US" sz="1300" dirty="0" err="1" smtClean="0"/>
              <a:t>onstaat</a:t>
            </a:r>
            <a:r>
              <a:rPr lang="en-US" sz="1300" dirty="0" smtClean="0"/>
              <a:t> </a:t>
            </a:r>
            <a:r>
              <a:rPr lang="en-US" sz="1300" dirty="0" err="1" smtClean="0"/>
              <a:t>voor</a:t>
            </a:r>
            <a:r>
              <a:rPr lang="en-US" sz="1300" dirty="0" smtClean="0"/>
              <a:t>, </a:t>
            </a:r>
            <a:r>
              <a:rPr lang="en-US" sz="1300" dirty="0" err="1" smtClean="0"/>
              <a:t>tijdens</a:t>
            </a:r>
            <a:r>
              <a:rPr lang="en-US" sz="1300" dirty="0" smtClean="0"/>
              <a:t> en </a:t>
            </a:r>
            <a:r>
              <a:rPr lang="en-US" sz="1300" dirty="0" err="1" smtClean="0"/>
              <a:t>na</a:t>
            </a:r>
            <a:r>
              <a:rPr lang="en-US" sz="1300" dirty="0" smtClean="0"/>
              <a:t> </a:t>
            </a:r>
            <a:r>
              <a:rPr lang="en-US" sz="1300" dirty="0" err="1" smtClean="0"/>
              <a:t>een</a:t>
            </a:r>
            <a:r>
              <a:rPr lang="en-US" sz="1300" dirty="0" smtClean="0"/>
              <a:t> </a:t>
            </a:r>
            <a:r>
              <a:rPr lang="en-US" sz="1200" dirty="0" err="1" smtClean="0"/>
              <a:t>uitbarsting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4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lava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Lava is </a:t>
            </a:r>
            <a:r>
              <a:rPr lang="en-US" sz="1200" dirty="0" err="1" smtClean="0"/>
              <a:t>vloeibaar</a:t>
            </a:r>
            <a:r>
              <a:rPr lang="en-US" sz="1200" dirty="0" smtClean="0"/>
              <a:t> </a:t>
            </a:r>
            <a:r>
              <a:rPr lang="en-US" sz="1200" dirty="0" err="1" smtClean="0"/>
              <a:t>gesteente</a:t>
            </a:r>
            <a:r>
              <a:rPr lang="en-US" sz="1200" dirty="0" smtClean="0"/>
              <a:t> </a:t>
            </a:r>
            <a:r>
              <a:rPr lang="en-US" sz="1200" dirty="0" err="1" smtClean="0"/>
              <a:t>nadat</a:t>
            </a:r>
            <a:r>
              <a:rPr lang="en-US" sz="1200" dirty="0" smtClean="0"/>
              <a:t> </a:t>
            </a:r>
            <a:r>
              <a:rPr lang="en-US" sz="1200" dirty="0" err="1" smtClean="0"/>
              <a:t>dit</a:t>
            </a:r>
            <a:r>
              <a:rPr lang="en-US" sz="1200" dirty="0" smtClean="0"/>
              <a:t> op het </a:t>
            </a:r>
            <a:r>
              <a:rPr lang="en-US" sz="1200" dirty="0" err="1" smtClean="0"/>
              <a:t>aardoppervlak</a:t>
            </a:r>
            <a:r>
              <a:rPr lang="en-US" sz="1200" dirty="0" smtClean="0"/>
              <a:t>  </a:t>
            </a:r>
            <a:r>
              <a:rPr lang="en-US" sz="1200" dirty="0" err="1" smtClean="0"/>
              <a:t>verschenen</a:t>
            </a:r>
            <a:r>
              <a:rPr lang="en-US" sz="1200" dirty="0" smtClean="0"/>
              <a:t> is. </a:t>
            </a:r>
            <a:r>
              <a:rPr lang="en-US" sz="1200" dirty="0" err="1" smtClean="0"/>
              <a:t>Voordat</a:t>
            </a:r>
            <a:r>
              <a:rPr lang="en-US" sz="1200" dirty="0" smtClean="0"/>
              <a:t> lava op het </a:t>
            </a:r>
            <a:r>
              <a:rPr lang="en-US" sz="1200" dirty="0" err="1" smtClean="0"/>
              <a:t>aardoppervlak</a:t>
            </a:r>
            <a:r>
              <a:rPr lang="en-US" sz="1200" dirty="0" smtClean="0"/>
              <a:t> </a:t>
            </a:r>
            <a:r>
              <a:rPr lang="en-US" sz="1200" dirty="0" err="1" smtClean="0"/>
              <a:t>verschenen</a:t>
            </a:r>
            <a:r>
              <a:rPr lang="en-US" sz="1200" dirty="0" smtClean="0"/>
              <a:t> is </a:t>
            </a:r>
            <a:r>
              <a:rPr lang="en-US" sz="1200" dirty="0" err="1"/>
              <a:t>n</a:t>
            </a:r>
            <a:r>
              <a:rPr lang="en-US" sz="1200" dirty="0" err="1" smtClean="0"/>
              <a:t>oemen</a:t>
            </a:r>
            <a:r>
              <a:rPr lang="en-US" sz="1200" dirty="0" smtClean="0"/>
              <a:t> we het magma. De lava is </a:t>
            </a:r>
            <a:r>
              <a:rPr lang="en-US" sz="1200" dirty="0" err="1" smtClean="0"/>
              <a:t>eerst</a:t>
            </a:r>
            <a:r>
              <a:rPr lang="en-US" sz="1200" dirty="0" smtClean="0"/>
              <a:t> </a:t>
            </a:r>
            <a:r>
              <a:rPr lang="en-US" sz="1200" dirty="0" err="1" smtClean="0"/>
              <a:t>roodheet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</a:t>
            </a:r>
            <a:r>
              <a:rPr lang="en-US" sz="1200" dirty="0" err="1" smtClean="0"/>
              <a:t>koelt</a:t>
            </a:r>
            <a:r>
              <a:rPr lang="en-US" sz="1200" dirty="0" smtClean="0"/>
              <a:t> </a:t>
            </a:r>
            <a:r>
              <a:rPr lang="en-US" sz="1200" dirty="0" err="1" smtClean="0"/>
              <a:t>daarna</a:t>
            </a:r>
            <a:r>
              <a:rPr lang="en-US" sz="1200" dirty="0" smtClean="0"/>
              <a:t> </a:t>
            </a:r>
            <a:r>
              <a:rPr lang="en-US" sz="1200" dirty="0" err="1" smtClean="0"/>
              <a:t>vrijsnel</a:t>
            </a:r>
            <a:r>
              <a:rPr lang="en-US" sz="1200" dirty="0" smtClean="0"/>
              <a:t> </a:t>
            </a:r>
            <a:r>
              <a:rPr lang="en-US" sz="1200" dirty="0" err="1" smtClean="0"/>
              <a:t>af</a:t>
            </a:r>
            <a:r>
              <a:rPr lang="en-US" sz="1200" dirty="0" smtClean="0"/>
              <a:t>, </a:t>
            </a:r>
            <a:r>
              <a:rPr lang="en-US" sz="1200" dirty="0" err="1" smtClean="0"/>
              <a:t>waardoor</a:t>
            </a:r>
            <a:r>
              <a:rPr lang="en-US" sz="1200" dirty="0" smtClean="0"/>
              <a:t> </a:t>
            </a:r>
            <a:r>
              <a:rPr lang="en-US" sz="1200" dirty="0" err="1" smtClean="0"/>
              <a:t>vulkanische</a:t>
            </a:r>
            <a:r>
              <a:rPr lang="en-US" sz="1200" dirty="0" smtClean="0"/>
              <a:t> </a:t>
            </a:r>
            <a:r>
              <a:rPr lang="en-US" sz="1200" dirty="0" err="1" smtClean="0"/>
              <a:t>gesteente</a:t>
            </a:r>
            <a:r>
              <a:rPr lang="en-US" sz="1200" dirty="0" smtClean="0"/>
              <a:t> </a:t>
            </a:r>
            <a:r>
              <a:rPr lang="en-US" sz="1200" dirty="0" err="1" smtClean="0"/>
              <a:t>onstaat</a:t>
            </a:r>
            <a:r>
              <a:rPr lang="en-US" sz="1200" dirty="0" smtClean="0"/>
              <a:t>. Lava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tussen</a:t>
            </a:r>
            <a:r>
              <a:rPr lang="en-US" sz="1200" dirty="0" smtClean="0"/>
              <a:t> 600  en 1250 </a:t>
            </a:r>
            <a:r>
              <a:rPr lang="en-US" sz="1200" dirty="0" err="1" smtClean="0"/>
              <a:t>graden</a:t>
            </a:r>
            <a:r>
              <a:rPr lang="en-US" sz="1200" dirty="0" smtClean="0"/>
              <a:t> </a:t>
            </a:r>
            <a:r>
              <a:rPr lang="en-US" sz="1200" dirty="0" err="1" smtClean="0"/>
              <a:t>worden</a:t>
            </a:r>
            <a:r>
              <a:rPr lang="en-US" sz="1200" dirty="0" smtClean="0"/>
              <a:t>.</a:t>
            </a:r>
            <a:endParaRPr lang="nl-NL" sz="1200" dirty="0"/>
          </a:p>
        </p:txBody>
      </p:sp>
      <p:pic>
        <p:nvPicPr>
          <p:cNvPr id="1026" name="Picture 2" descr="http://esmmbg.no.sapo.pt/rio%20e%20lava%20C.%20Heub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0688"/>
            <a:ext cx="2523040" cy="16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2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vulkanen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dirty="0" smtClean="0"/>
              <a:t>De </a:t>
            </a:r>
            <a:r>
              <a:rPr lang="en-US" sz="1200" dirty="0" err="1" smtClean="0"/>
              <a:t>aarde</a:t>
            </a:r>
            <a:r>
              <a:rPr lang="en-US" sz="1200" dirty="0" smtClean="0"/>
              <a:t> </a:t>
            </a:r>
            <a:r>
              <a:rPr lang="en-US" sz="1200" dirty="0" err="1" smtClean="0"/>
              <a:t>telt</a:t>
            </a:r>
            <a:r>
              <a:rPr lang="en-US" sz="1200" dirty="0" smtClean="0"/>
              <a:t> </a:t>
            </a:r>
            <a:r>
              <a:rPr lang="en-US" sz="1200" dirty="0" err="1" smtClean="0"/>
              <a:t>ongeveer</a:t>
            </a:r>
            <a:r>
              <a:rPr lang="en-US" sz="1200" dirty="0" smtClean="0"/>
              <a:t> 1500 </a:t>
            </a:r>
            <a:r>
              <a:rPr lang="en-US" sz="1200" dirty="0" err="1" smtClean="0"/>
              <a:t>vulkanen</a:t>
            </a:r>
            <a:r>
              <a:rPr lang="en-US" sz="1200" dirty="0"/>
              <a:t>;</a:t>
            </a:r>
            <a:r>
              <a:rPr lang="en-US" sz="1200" dirty="0" smtClean="0"/>
              <a:t> Je </a:t>
            </a:r>
            <a:r>
              <a:rPr lang="en-US" sz="1200" dirty="0" err="1" smtClean="0"/>
              <a:t>hebt</a:t>
            </a:r>
            <a:r>
              <a:rPr lang="en-US" dirty="0"/>
              <a:t> </a:t>
            </a:r>
            <a:r>
              <a:rPr lang="en-US" sz="1200" dirty="0" err="1" smtClean="0"/>
              <a:t>spleetvulkanen</a:t>
            </a:r>
            <a:r>
              <a:rPr lang="en-US" sz="1200" dirty="0" smtClean="0"/>
              <a:t>, </a:t>
            </a:r>
            <a:r>
              <a:rPr lang="en-US" sz="1200" dirty="0" err="1" smtClean="0"/>
              <a:t>schildvulkanen</a:t>
            </a:r>
            <a:r>
              <a:rPr lang="en-US" sz="1200" dirty="0" smtClean="0"/>
              <a:t>, </a:t>
            </a:r>
            <a:r>
              <a:rPr lang="en-US" sz="1200" dirty="0" err="1" smtClean="0"/>
              <a:t>stratovulkanen</a:t>
            </a:r>
            <a:r>
              <a:rPr lang="en-US" sz="1200" dirty="0" smtClean="0"/>
              <a:t> en </a:t>
            </a:r>
            <a:r>
              <a:rPr lang="en-US" sz="1200" dirty="0" err="1" smtClean="0"/>
              <a:t>calderavulkanen</a:t>
            </a:r>
            <a:r>
              <a:rPr lang="en-US" sz="1200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en-US" sz="1200" dirty="0" err="1" smtClean="0"/>
              <a:t>Spleetvulkanen</a:t>
            </a:r>
            <a:r>
              <a:rPr lang="en-US" sz="1200" dirty="0" smtClean="0"/>
              <a:t> </a:t>
            </a:r>
            <a:r>
              <a:rPr lang="en-US" sz="1200" dirty="0" err="1" smtClean="0"/>
              <a:t>vormen</a:t>
            </a:r>
            <a:r>
              <a:rPr lang="en-US" sz="1200" dirty="0" smtClean="0"/>
              <a:t> </a:t>
            </a:r>
            <a:r>
              <a:rPr lang="en-US" sz="1200" dirty="0" err="1" smtClean="0"/>
              <a:t>zich</a:t>
            </a:r>
            <a:r>
              <a:rPr lang="en-US" sz="1200" dirty="0" smtClean="0"/>
              <a:t> </a:t>
            </a:r>
            <a:r>
              <a:rPr lang="en-US" sz="1200" dirty="0" err="1" smtClean="0"/>
              <a:t>als</a:t>
            </a:r>
            <a:r>
              <a:rPr lang="en-US" sz="1200" dirty="0" smtClean="0"/>
              <a:t> het magma door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spleet</a:t>
            </a:r>
            <a:r>
              <a:rPr lang="en-US" sz="1200" dirty="0" smtClean="0"/>
              <a:t> in de </a:t>
            </a:r>
            <a:r>
              <a:rPr lang="en-US" sz="1200" dirty="0" err="1" smtClean="0"/>
              <a:t>aardkorst</a:t>
            </a:r>
            <a:r>
              <a:rPr lang="en-US" sz="1200" dirty="0" smtClean="0"/>
              <a:t> </a:t>
            </a:r>
            <a:r>
              <a:rPr lang="en-US" sz="1200" dirty="0" err="1" smtClean="0"/>
              <a:t>naar</a:t>
            </a:r>
            <a:r>
              <a:rPr lang="en-US" sz="1200" dirty="0" smtClean="0"/>
              <a:t> </a:t>
            </a:r>
            <a:r>
              <a:rPr lang="en-US" sz="1200" dirty="0" err="1" smtClean="0"/>
              <a:t>buiten</a:t>
            </a:r>
            <a:r>
              <a:rPr lang="en-US" sz="1200" dirty="0" smtClean="0"/>
              <a:t> </a:t>
            </a:r>
            <a:r>
              <a:rPr lang="en-US" sz="1200" dirty="0" err="1" smtClean="0"/>
              <a:t>stroomt</a:t>
            </a:r>
            <a:r>
              <a:rPr lang="en-US" sz="1200" dirty="0"/>
              <a:t>,</a:t>
            </a:r>
            <a:r>
              <a:rPr lang="en-US" sz="1200" dirty="0" smtClean="0"/>
              <a:t> </a:t>
            </a:r>
            <a:r>
              <a:rPr lang="en-US" sz="1200" dirty="0" err="1" smtClean="0"/>
              <a:t>waardoor</a:t>
            </a:r>
            <a:r>
              <a:rPr lang="en-US" sz="1200" dirty="0" smtClean="0"/>
              <a:t> het lava </a:t>
            </a:r>
            <a:r>
              <a:rPr lang="en-US" sz="1200" dirty="0" err="1" smtClean="0"/>
              <a:t>zich</a:t>
            </a:r>
            <a:r>
              <a:rPr lang="en-US" sz="1200" dirty="0" smtClean="0"/>
              <a:t> </a:t>
            </a:r>
            <a:r>
              <a:rPr lang="en-US" sz="1200" dirty="0" err="1" smtClean="0"/>
              <a:t>vervolgens</a:t>
            </a:r>
            <a:r>
              <a:rPr lang="en-US" sz="1200" dirty="0" smtClean="0"/>
              <a:t>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verspreiden</a:t>
            </a:r>
            <a:r>
              <a:rPr lang="en-US" sz="1200" dirty="0" smtClean="0"/>
              <a:t>.  </a:t>
            </a:r>
          </a:p>
          <a:p>
            <a:pPr>
              <a:lnSpc>
                <a:spcPct val="200000"/>
              </a:lnSpc>
            </a:pPr>
            <a:r>
              <a:rPr lang="en-US" sz="1200" dirty="0" err="1" smtClean="0"/>
              <a:t>Bij</a:t>
            </a:r>
            <a:r>
              <a:rPr lang="en-US" sz="1200" dirty="0" smtClean="0"/>
              <a:t> </a:t>
            </a:r>
            <a:r>
              <a:rPr lang="en-US" sz="1200" dirty="0" err="1" smtClean="0"/>
              <a:t>Schildvulkanen</a:t>
            </a:r>
            <a:r>
              <a:rPr lang="en-US" sz="1200" dirty="0" smtClean="0"/>
              <a:t> is het magma in de magma </a:t>
            </a:r>
            <a:r>
              <a:rPr lang="en-US" sz="1200" dirty="0" err="1" smtClean="0"/>
              <a:t>kamer</a:t>
            </a:r>
            <a:r>
              <a:rPr lang="en-US" sz="1200" dirty="0" smtClean="0"/>
              <a:t> 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dunne</a:t>
            </a:r>
            <a:r>
              <a:rPr lang="en-US" sz="1200" dirty="0" smtClean="0"/>
              <a:t> </a:t>
            </a:r>
            <a:r>
              <a:rPr lang="en-US" sz="1200" dirty="0" err="1" smtClean="0"/>
              <a:t>hete</a:t>
            </a:r>
            <a:r>
              <a:rPr lang="en-US" sz="1200" dirty="0" smtClean="0"/>
              <a:t> </a:t>
            </a:r>
            <a:r>
              <a:rPr lang="en-US" sz="1200" dirty="0" err="1" smtClean="0"/>
              <a:t>vloeistof</a:t>
            </a:r>
            <a:r>
              <a:rPr lang="en-US" sz="1200" dirty="0" smtClean="0"/>
              <a:t>. Het magma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daardoor</a:t>
            </a:r>
            <a:r>
              <a:rPr lang="en-US" sz="1200" dirty="0" smtClean="0"/>
              <a:t> </a:t>
            </a:r>
            <a:r>
              <a:rPr lang="en-US" sz="1200" dirty="0" err="1" smtClean="0"/>
              <a:t>makkelijk</a:t>
            </a:r>
            <a:r>
              <a:rPr lang="en-US" sz="1200" dirty="0" smtClean="0"/>
              <a:t> </a:t>
            </a:r>
            <a:r>
              <a:rPr lang="en-US" sz="1200" dirty="0" err="1" smtClean="0"/>
              <a:t>naar</a:t>
            </a:r>
            <a:r>
              <a:rPr lang="en-US" sz="1200" dirty="0" smtClean="0"/>
              <a:t> het </a:t>
            </a:r>
            <a:r>
              <a:rPr lang="en-US" sz="1200" dirty="0" err="1" smtClean="0"/>
              <a:t>aardoppervlak</a:t>
            </a:r>
            <a:r>
              <a:rPr lang="en-US" sz="1200" dirty="0" smtClean="0"/>
              <a:t>. </a:t>
            </a:r>
          </a:p>
          <a:p>
            <a:r>
              <a:rPr lang="en-US" sz="1200" dirty="0" err="1" smtClean="0"/>
              <a:t>Stratovulkanen</a:t>
            </a:r>
            <a:r>
              <a:rPr lang="en-US" sz="1200" dirty="0" smtClean="0"/>
              <a:t> </a:t>
            </a:r>
            <a:r>
              <a:rPr lang="en-US" sz="1200" dirty="0" err="1" smtClean="0"/>
              <a:t>zijn</a:t>
            </a:r>
            <a:r>
              <a:rPr lang="en-US" sz="1200" dirty="0" smtClean="0"/>
              <a:t> </a:t>
            </a:r>
            <a:r>
              <a:rPr lang="en-US" sz="1200" dirty="0" err="1" smtClean="0"/>
              <a:t>samengestelde</a:t>
            </a:r>
            <a:r>
              <a:rPr lang="en-US" sz="1200" dirty="0" smtClean="0"/>
              <a:t> </a:t>
            </a:r>
            <a:r>
              <a:rPr lang="en-US" sz="1200" dirty="0" err="1" smtClean="0"/>
              <a:t>vulkanen</a:t>
            </a:r>
            <a:r>
              <a:rPr lang="en-US" sz="1200" dirty="0" smtClean="0"/>
              <a:t> die het </a:t>
            </a:r>
            <a:r>
              <a:rPr lang="en-US" sz="1200" dirty="0" err="1" smtClean="0"/>
              <a:t>meest</a:t>
            </a:r>
            <a:r>
              <a:rPr lang="en-US" sz="1200" dirty="0" smtClean="0"/>
              <a:t> </a:t>
            </a:r>
            <a:r>
              <a:rPr lang="en-US" sz="1200" dirty="0" err="1" smtClean="0"/>
              <a:t>voorkomen</a:t>
            </a:r>
            <a:r>
              <a:rPr lang="en-US" sz="1200" dirty="0" smtClean="0"/>
              <a:t> op de </a:t>
            </a:r>
            <a:r>
              <a:rPr lang="en-US" sz="1200" dirty="0" err="1" smtClean="0"/>
              <a:t>aarde</a:t>
            </a:r>
            <a:r>
              <a:rPr lang="en-US" sz="1200" dirty="0" smtClean="0"/>
              <a:t> en </a:t>
            </a:r>
            <a:r>
              <a:rPr lang="en-US" sz="1200" dirty="0" err="1" smtClean="0"/>
              <a:t>ze</a:t>
            </a:r>
            <a:r>
              <a:rPr lang="en-US" sz="1200" dirty="0" smtClean="0"/>
              <a:t>  </a:t>
            </a:r>
            <a:r>
              <a:rPr lang="en-US" sz="1200" dirty="0" err="1" smtClean="0"/>
              <a:t>zijn</a:t>
            </a:r>
            <a:r>
              <a:rPr lang="en-US" sz="1200" dirty="0" smtClean="0"/>
              <a:t> </a:t>
            </a:r>
            <a:r>
              <a:rPr lang="en-US" sz="1200" dirty="0" err="1" smtClean="0"/>
              <a:t>opgebouwd</a:t>
            </a:r>
            <a:r>
              <a:rPr lang="en-US" sz="1200" dirty="0" smtClean="0"/>
              <a:t> </a:t>
            </a:r>
            <a:r>
              <a:rPr lang="en-US" sz="1200" dirty="0" err="1" smtClean="0"/>
              <a:t>uit</a:t>
            </a:r>
            <a:r>
              <a:rPr lang="en-US" sz="1200" dirty="0" smtClean="0"/>
              <a:t> </a:t>
            </a:r>
            <a:r>
              <a:rPr lang="en-US" sz="1200" dirty="0" err="1" smtClean="0"/>
              <a:t>gestolde</a:t>
            </a:r>
            <a:r>
              <a:rPr lang="en-US" sz="1200" dirty="0" smtClean="0"/>
              <a:t> lava.  </a:t>
            </a:r>
          </a:p>
          <a:p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Calderavulkaan</a:t>
            </a:r>
            <a:r>
              <a:rPr lang="en-US" sz="1200" dirty="0" smtClean="0"/>
              <a:t>  is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oudere</a:t>
            </a:r>
            <a:r>
              <a:rPr lang="en-US" sz="1200" dirty="0" smtClean="0"/>
              <a:t>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</a:t>
            </a:r>
            <a:r>
              <a:rPr lang="en-US" sz="1200" dirty="0" smtClean="0"/>
              <a:t>met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grote</a:t>
            </a:r>
            <a:r>
              <a:rPr lang="en-US" sz="1200" dirty="0" smtClean="0"/>
              <a:t> </a:t>
            </a:r>
            <a:r>
              <a:rPr lang="en-US" sz="1200" dirty="0" err="1" smtClean="0"/>
              <a:t>brede</a:t>
            </a:r>
            <a:r>
              <a:rPr lang="en-US" sz="1200" dirty="0" smtClean="0"/>
              <a:t> </a:t>
            </a:r>
            <a:r>
              <a:rPr lang="en-US" sz="1200" dirty="0" err="1" smtClean="0"/>
              <a:t>krater</a:t>
            </a:r>
            <a:r>
              <a:rPr lang="en-US" sz="1200" dirty="0" smtClean="0"/>
              <a:t>, die </a:t>
            </a:r>
            <a:r>
              <a:rPr lang="en-US" sz="1200" dirty="0" smtClean="0"/>
              <a:t>is </a:t>
            </a:r>
            <a:r>
              <a:rPr lang="en-US" sz="1200" dirty="0" err="1" smtClean="0"/>
              <a:t>ontstaan</a:t>
            </a:r>
            <a:r>
              <a:rPr lang="en-US" sz="1200" dirty="0" smtClean="0"/>
              <a:t> </a:t>
            </a:r>
            <a:r>
              <a:rPr lang="en-US" sz="1200" dirty="0" err="1" smtClean="0"/>
              <a:t>omdat</a:t>
            </a:r>
            <a:r>
              <a:rPr lang="en-US" sz="1200" dirty="0" smtClean="0"/>
              <a:t>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deel</a:t>
            </a:r>
            <a:r>
              <a:rPr lang="en-US" sz="1200" dirty="0" smtClean="0"/>
              <a:t> van de </a:t>
            </a:r>
            <a:r>
              <a:rPr lang="en-US" sz="1200" dirty="0" err="1" smtClean="0"/>
              <a:t>vulkaan</a:t>
            </a:r>
            <a:r>
              <a:rPr lang="en-US" sz="1200" dirty="0" smtClean="0"/>
              <a:t> is </a:t>
            </a:r>
            <a:r>
              <a:rPr lang="en-US" sz="1200" dirty="0" err="1" smtClean="0"/>
              <a:t>gestort</a:t>
            </a:r>
            <a:r>
              <a:rPr lang="en-US" sz="1200" dirty="0" smtClean="0"/>
              <a:t> in de magma </a:t>
            </a:r>
            <a:r>
              <a:rPr lang="en-US" sz="1200" dirty="0" err="1" smtClean="0"/>
              <a:t>kamer</a:t>
            </a:r>
            <a:r>
              <a:rPr lang="en-US" sz="1200" dirty="0" smtClean="0"/>
              <a:t>. </a:t>
            </a:r>
            <a:endParaRPr lang="nl-NL" sz="1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3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vulkanen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Op </a:t>
            </a:r>
            <a:r>
              <a:rPr lang="en-US" sz="1200" dirty="0" err="1" smtClean="0"/>
              <a:t>aarde</a:t>
            </a:r>
            <a:r>
              <a:rPr lang="en-US" sz="1200" dirty="0" smtClean="0"/>
              <a:t> </a:t>
            </a:r>
            <a:r>
              <a:rPr lang="en-US" sz="1200" dirty="0" err="1" smtClean="0"/>
              <a:t>komen</a:t>
            </a:r>
            <a:r>
              <a:rPr lang="en-US" sz="1200" dirty="0" smtClean="0"/>
              <a:t> </a:t>
            </a:r>
            <a:r>
              <a:rPr lang="en-US" sz="1200" dirty="0" err="1" smtClean="0"/>
              <a:t>vulkanen</a:t>
            </a:r>
            <a:r>
              <a:rPr lang="en-US" sz="1200" dirty="0" smtClean="0"/>
              <a:t> </a:t>
            </a:r>
            <a:r>
              <a:rPr lang="en-US" sz="1200" dirty="0" err="1" smtClean="0"/>
              <a:t>vooral</a:t>
            </a:r>
            <a:r>
              <a:rPr lang="en-US" sz="1200" dirty="0" smtClean="0"/>
              <a:t> </a:t>
            </a:r>
            <a:r>
              <a:rPr lang="en-US" sz="1200" dirty="0" err="1" smtClean="0"/>
              <a:t>voor</a:t>
            </a:r>
            <a:r>
              <a:rPr lang="en-US" sz="1200" dirty="0" smtClean="0"/>
              <a:t> in </a:t>
            </a:r>
            <a:r>
              <a:rPr lang="en-US" sz="1200" dirty="0" err="1" smtClean="0"/>
              <a:t>gebieden</a:t>
            </a:r>
            <a:r>
              <a:rPr lang="en-US" sz="1200" dirty="0" smtClean="0"/>
              <a:t>  </a:t>
            </a:r>
            <a:r>
              <a:rPr lang="en-US" sz="1200" dirty="0" err="1" smtClean="0"/>
              <a:t>waar</a:t>
            </a:r>
            <a:r>
              <a:rPr lang="en-US" sz="1200" dirty="0" smtClean="0"/>
              <a:t> </a:t>
            </a:r>
            <a:r>
              <a:rPr lang="en-US" sz="1200" dirty="0" err="1" smtClean="0"/>
              <a:t>tektonische</a:t>
            </a:r>
            <a:r>
              <a:rPr lang="en-US" sz="1200" dirty="0" smtClean="0"/>
              <a:t> platen aan </a:t>
            </a:r>
            <a:r>
              <a:rPr lang="en-US" sz="1200" dirty="0" err="1" smtClean="0"/>
              <a:t>elkaar</a:t>
            </a:r>
            <a:r>
              <a:rPr lang="en-US" sz="1200" dirty="0" smtClean="0"/>
              <a:t> </a:t>
            </a:r>
            <a:r>
              <a:rPr lang="en-US" sz="1200" dirty="0" err="1" smtClean="0"/>
              <a:t>grenzen</a:t>
            </a:r>
            <a:r>
              <a:rPr lang="en-US" sz="1200" dirty="0" smtClean="0"/>
              <a:t>. </a:t>
            </a:r>
            <a:endParaRPr lang="en-US" sz="1200" dirty="0" smtClean="0"/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tektonische</a:t>
            </a:r>
            <a:r>
              <a:rPr lang="en-US" sz="1200" dirty="0" smtClean="0"/>
              <a:t> </a:t>
            </a:r>
            <a:r>
              <a:rPr lang="en-US" sz="1200" dirty="0" err="1" smtClean="0"/>
              <a:t>plaat</a:t>
            </a:r>
            <a:r>
              <a:rPr lang="en-US" sz="1200" dirty="0" smtClean="0"/>
              <a:t> is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stuk</a:t>
            </a:r>
            <a:r>
              <a:rPr lang="en-US" sz="1200" dirty="0" smtClean="0"/>
              <a:t> van de </a:t>
            </a:r>
            <a:r>
              <a:rPr lang="en-US" sz="1200" dirty="0" err="1" smtClean="0"/>
              <a:t>aardkorst</a:t>
            </a:r>
            <a:r>
              <a:rPr lang="en-US" sz="1200" dirty="0" smtClean="0"/>
              <a:t>. </a:t>
            </a:r>
            <a:endParaRPr lang="en-US" sz="1200" dirty="0" smtClean="0"/>
          </a:p>
          <a:p>
            <a:pPr marL="109728" indent="0">
              <a:lnSpc>
                <a:spcPct val="200000"/>
              </a:lnSpc>
              <a:buNone/>
            </a:pPr>
            <a:r>
              <a:rPr lang="en-US" sz="1200" dirty="0" smtClean="0"/>
              <a:t>De </a:t>
            </a:r>
            <a:r>
              <a:rPr lang="en-US" sz="1200" dirty="0" err="1" smtClean="0"/>
              <a:t>aardkorst</a:t>
            </a:r>
            <a:r>
              <a:rPr lang="en-US" sz="1200" dirty="0" smtClean="0"/>
              <a:t> </a:t>
            </a:r>
            <a:r>
              <a:rPr lang="en-US" sz="1200" dirty="0" err="1" smtClean="0"/>
              <a:t>bestaat</a:t>
            </a:r>
            <a:r>
              <a:rPr lang="en-US" sz="1200" dirty="0" smtClean="0"/>
              <a:t> </a:t>
            </a:r>
            <a:r>
              <a:rPr lang="en-US" sz="1200" dirty="0" err="1" smtClean="0"/>
              <a:t>uit</a:t>
            </a:r>
            <a:r>
              <a:rPr lang="en-US" sz="1200" dirty="0" smtClean="0"/>
              <a:t> </a:t>
            </a:r>
            <a:r>
              <a:rPr lang="en-US" sz="1200" dirty="0" err="1" smtClean="0"/>
              <a:t>zeven</a:t>
            </a:r>
            <a:r>
              <a:rPr lang="en-US" sz="1200" dirty="0" smtClean="0"/>
              <a:t> </a:t>
            </a:r>
            <a:r>
              <a:rPr lang="en-US" sz="1200" dirty="0" err="1" smtClean="0"/>
              <a:t>tektonische</a:t>
            </a:r>
            <a:r>
              <a:rPr lang="en-US" sz="1200" dirty="0" smtClean="0"/>
              <a:t> platen en nog </a:t>
            </a:r>
            <a:r>
              <a:rPr lang="en-US" sz="1200" dirty="0" err="1" smtClean="0"/>
              <a:t>wat</a:t>
            </a:r>
            <a:r>
              <a:rPr lang="en-US" sz="1200" dirty="0"/>
              <a:t> </a:t>
            </a:r>
            <a:r>
              <a:rPr lang="en-US" sz="1200" dirty="0" err="1" smtClean="0"/>
              <a:t>kleinere</a:t>
            </a:r>
            <a:r>
              <a:rPr lang="en-US" dirty="0" smtClean="0"/>
              <a:t>.</a:t>
            </a:r>
            <a:endParaRPr lang="nl-NL" dirty="0"/>
          </a:p>
        </p:txBody>
      </p:sp>
      <p:pic>
        <p:nvPicPr>
          <p:cNvPr id="1026" name="Picture 2" descr="http://spreekbeurten.info/wp-content/uploads/2014/08/aardplaten-300x1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80928"/>
            <a:ext cx="28575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DAD4-B5C7-4707-AB0E-1A92391C2B8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2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787</Words>
  <Application>Microsoft Office PowerPoint</Application>
  <PresentationFormat>Diavoorstelling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Urban</vt:lpstr>
      <vt:lpstr>vulkaan</vt:lpstr>
      <vt:lpstr>inhoudsopgave</vt:lpstr>
      <vt:lpstr>Inleiding</vt:lpstr>
      <vt:lpstr>Wat is een vulkaan</vt:lpstr>
      <vt:lpstr>Hoe onstaat een vulkaan</vt:lpstr>
      <vt:lpstr>Waar bestaat een vulkaan uit</vt:lpstr>
      <vt:lpstr>Wat is lava</vt:lpstr>
      <vt:lpstr>Soorten vulkanen</vt:lpstr>
      <vt:lpstr>Waar zijn vulkanen</vt:lpstr>
      <vt:lpstr>De bekendste uitbarsting </vt:lpstr>
      <vt:lpstr>Wat is de grootste vulkaan</vt:lpstr>
      <vt:lpstr>Wat is de kleinste vulkaan</vt:lpstr>
      <vt:lpstr>Nawoord </vt:lpstr>
      <vt:lpstr>Bronvermelding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vulkaan</dc:title>
  <dc:creator>loubna</dc:creator>
  <cp:lastModifiedBy>Urvin de Kraaij</cp:lastModifiedBy>
  <cp:revision>33</cp:revision>
  <cp:lastPrinted>2016-05-19T07:08:34Z</cp:lastPrinted>
  <dcterms:created xsi:type="dcterms:W3CDTF">2016-04-12T18:59:20Z</dcterms:created>
  <dcterms:modified xsi:type="dcterms:W3CDTF">2016-05-19T07:08:50Z</dcterms:modified>
</cp:coreProperties>
</file>