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BF9D61-C44B-4407-BB7C-8E8C1390C080}" type="datetimeFigureOut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09AAD-46E5-48FA-B3CF-058DEBF2A1C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51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94A10F-53EA-47F9-8E34-E4B21CEB052C}" type="datetimeFigureOut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8C0002-9941-4A24-87EC-89E6AE46E32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5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5" name="Rechte verbindingslijn 5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6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ep 22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Rechte verbindingslijn 4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4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ep 45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Rechte verbindingslijn 5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Rechte verbindingslijn 4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ep 23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Rechte verbindingslijn 2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8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ep 29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Rechte verbindingslijn 3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Rechte verbindingslijn 3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3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Rechte verbindingslijn 57"/>
          <p:cNvCxnSpPr/>
          <p:nvPr/>
        </p:nvCxnSpPr>
        <p:spPr>
          <a:xfrm>
            <a:off x="1295400" y="5294313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49480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B280-A734-427E-86DB-5FC4A43AD16E}" type="datetime1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8B79-9E22-44E9-BA62-3A5E3310CA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3462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707D-79EF-43D7-9DA3-972359886B6A}" type="datetime1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A2E60-994C-4838-886F-F8D6C3020EA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9257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736D-B853-42D1-83F7-4B25AF7EEF52}" type="datetime1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1F7D-28B1-4BAF-8106-E3D166CEEF4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694254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5" name="Rechte verbindingslijn 7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8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9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0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1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2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3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4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5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6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7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8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9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20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1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2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ep 23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Rechte verbindingslijn 41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42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3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4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5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ep 46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Rechte verbindingslijn 52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3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4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5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6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Rechte verbindingslijn 47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8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9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50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1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ep 24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Rechte verbindingslijn 2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6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7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8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9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ep 3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Rechte verbindingslijn 3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7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4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Rechte verbindingslijn 3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32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3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Rechte verbindingslijn 57"/>
          <p:cNvCxnSpPr/>
          <p:nvPr/>
        </p:nvCxnSpPr>
        <p:spPr>
          <a:xfrm>
            <a:off x="1295400" y="5294313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710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C6BB-7F09-4365-A864-5328E777D5EF}" type="datetime1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E316-1A02-4F52-ABF9-81EA1B894AF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6103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D441-7D34-422D-997B-0C5BAC066E1D}" type="datetime1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3B39-E419-4835-A91B-A7C5CA7E30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73344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4D9A-52DE-41FE-BFE7-6B136FE5B616}" type="datetime1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78CF-77B2-44E5-B637-82E749F5D7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0199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6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3" name="Rechte verbindingslijn 161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echte verbindingslijn 162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163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164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65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66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67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68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69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70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71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72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73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74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75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6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ep 177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7" name="Rechte verbindingslijn 19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196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197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198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199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ep 20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8" name="Rechte verbindingslijn 20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echte verbindingslijn 207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echte verbindingslijn 20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20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21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chte verbindingslijn 20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202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203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20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20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78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1" name="Rechte verbindingslijn 179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180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181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182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183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ep 184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2" name="Rechte verbindingslijn 190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191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192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193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194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Rechte verbindingslijn 185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186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187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188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189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ijdelijke aanduiding voor datum 2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6F4-70BC-4550-BAB2-B16EABDB1E3B}" type="datetime1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54" name="Tijdelijke aanduiding voor voettekst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5" name="Tijdelijke aanduiding voor dianumm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635D4-0621-4B70-AAAE-1959AB80D4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2052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6" name="Rechte verbindingslijn 9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0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1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2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3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4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5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6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7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8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9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20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21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2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3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4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ep 2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Rechte verbindingslijn 43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4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5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6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7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ep 48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Rechte verbindingslijn 54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5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6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7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8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chte verbindingslijn 49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50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51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2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53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ep 2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Rechte verbindingslijn 27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8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9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30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31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ep 3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Rechte verbindingslijn 38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9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40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41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42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Rechte verbindingslijn 33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4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5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6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7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chthoek 6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cxnSp>
        <p:nvCxnSpPr>
          <p:cNvPr id="57" name="Rechte verbindingslijn 59"/>
          <p:cNvCxnSpPr/>
          <p:nvPr/>
        </p:nvCxnSpPr>
        <p:spPr>
          <a:xfrm>
            <a:off x="7923213" y="2895600"/>
            <a:ext cx="36591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D2C4-24DC-4768-9F78-8DFDBE534BF8}" type="datetime1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5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0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0872F-1974-4B01-8869-0361B1EF627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31602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6" name="Rechte verbindingslijn 8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9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0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1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2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3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4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5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6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7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8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9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20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1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2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3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ep 24"/>
            <p:cNvGrpSpPr>
              <a:grpSpLocks/>
            </p:cNvGrpSpPr>
            <p:nvPr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Rechte verbindingslijn 42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3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4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5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6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ep 47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Rechte verbindingslijn 53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4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5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6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7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chte verbindingslijn 48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9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50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1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52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ep 25"/>
            <p:cNvGrpSpPr>
              <a:grpSpLocks/>
            </p:cNvGrpSpPr>
            <p:nvPr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Rechte verbindingslijn 26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7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8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9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30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ep 31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Rechte verbindingslijn 37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8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9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40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41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Rechte verbindingslijn 32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3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4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5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6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chthoe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cxnSp>
        <p:nvCxnSpPr>
          <p:cNvPr id="57" name="Rechte verbindingslijn 58"/>
          <p:cNvCxnSpPr/>
          <p:nvPr/>
        </p:nvCxnSpPr>
        <p:spPr>
          <a:xfrm>
            <a:off x="7923213" y="2895600"/>
            <a:ext cx="36591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5178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ep 9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97" name="Rechte verbindingslijn 96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ep 112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echte verbindingslijn 13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echte verbindingslijn 13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echte verbindingslijn 13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echte verbindingslijn 13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2" name="Groep 135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echte verbindingslijn 14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echte verbindingslijn 14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echte verbindingslijn 14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echte verbindingslijn 14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echte verbindingslijn 14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echte verbindingslijn 13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13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echte verbindingslijn 14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0" name="Groep 113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echte verbindingslijn 11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6" name="Groep 119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echte verbindingslijn 12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chte verbindingslijn 12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chte verbindingslijn 12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echte verbindingslijn 12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12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12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95400" y="1981200"/>
            <a:ext cx="9601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837EE3-D56E-4200-B40C-B965BED2FC4A}" type="datetime1">
              <a:rPr lang="nl-NL" smtClean="0"/>
              <a:pPr>
                <a:defRPr/>
              </a:pPr>
              <a:t>20-11-2017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959795"/>
                </a:solidFill>
              </a:defRPr>
            </a:lvl1pPr>
          </a:lstStyle>
          <a:p>
            <a:fld id="{1C772DE6-7D70-46FA-9224-D8E6BE331B61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48" name="Rechte verbindingslijn 14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  <p:sldLayoutId id="2147483655" r:id="rId4"/>
    <p:sldLayoutId id="2147483656" r:id="rId5"/>
    <p:sldLayoutId id="2147483657" r:id="rId6"/>
    <p:sldLayoutId id="2147483662" r:id="rId7"/>
    <p:sldLayoutId id="2147483663" r:id="rId8"/>
    <p:sldLayoutId id="2147483664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Verstrikt – Mel Wallis de Vries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2357916" cy="3810000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0609" y="1981200"/>
            <a:ext cx="23707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164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dit boek?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2357916" cy="3810000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0609" y="1981200"/>
            <a:ext cx="23707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7795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gaat het boek over?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2357916" cy="3810000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0609" y="1981200"/>
            <a:ext cx="23707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775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Mel Wallis de Vries: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2357916" cy="3810000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0609" y="1981200"/>
            <a:ext cx="23707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628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Dit was mijn boekbespreking, bedankt voor het luisteren!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2357916" cy="3810000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0609" y="1981200"/>
            <a:ext cx="23707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8791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pt0000021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amondGrid">
    <a:dk1>
      <a:srgbClr val="2D2E2D"/>
    </a:dk1>
    <a:lt1>
      <a:sysClr val="window" lastClr="FFFFFF"/>
    </a:lt1>
    <a:dk2>
      <a:srgbClr val="000000"/>
    </a:dk2>
    <a:lt2>
      <a:srgbClr val="EAEAEA"/>
    </a:lt2>
    <a:accent1>
      <a:srgbClr val="D15A3E"/>
    </a:accent1>
    <a:accent2>
      <a:srgbClr val="B2B2B2"/>
    </a:accent2>
    <a:accent3>
      <a:srgbClr val="4F91A1"/>
    </a:accent3>
    <a:accent4>
      <a:srgbClr val="F0BA34"/>
    </a:accent4>
    <a:accent5>
      <a:srgbClr val="AEB733"/>
    </a:accent5>
    <a:accent6>
      <a:srgbClr val="926397"/>
    </a:accent6>
    <a:hlink>
      <a:srgbClr val="4F91A1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E7D1BE-6B80-4F23-84CC-448CFC687A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Diamantraster-presentatie (breedbeeld)</Template>
  <TotalTime>0</TotalTime>
  <Words>31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Arial</vt:lpstr>
      <vt:lpstr>Ppt0000021</vt:lpstr>
      <vt:lpstr>Verstrikt – Mel Wallis de Vries</vt:lpstr>
      <vt:lpstr>Waarom dit boek?</vt:lpstr>
      <vt:lpstr>Waar gaat het boek over?</vt:lpstr>
      <vt:lpstr>Mel Wallis de Vries:</vt:lpstr>
      <vt:lpstr>Dit was mijn boekbespreking, bedankt voor het luisteren!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2017-11-16T17:00:28Z</dcterms:created>
  <dcterms:modified xsi:type="dcterms:W3CDTF">2017-11-20T15:19:58Z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