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710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80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96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15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886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01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24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944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09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27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76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46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93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30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201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382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00AB81-93AC-47A0-9F13-907DAE1BC561}" type="datetimeFigureOut">
              <a:rPr lang="nl-BE" smtClean="0"/>
              <a:t>29/01/2017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A4290-F0C7-48A9-B4CF-9A0F3E12BC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42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Berlijn</a:t>
            </a:r>
            <a:endParaRPr lang="nl-BE" sz="7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96992" y="4481848"/>
            <a:ext cx="8676068" cy="2228515"/>
          </a:xfrm>
        </p:spPr>
        <p:txBody>
          <a:bodyPr>
            <a:normAutofit/>
          </a:bodyPr>
          <a:lstStyle/>
          <a:p>
            <a:r>
              <a:rPr lang="nl-BE" sz="1800" dirty="0" smtClean="0"/>
              <a:t>                                                                                              </a:t>
            </a:r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Jelle Thys</a:t>
            </a:r>
          </a:p>
          <a:p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Senne </a:t>
            </a:r>
            <a:r>
              <a:rPr lang="nl-BE" sz="1800" cap="none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BE" sz="1800" cap="non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oyens</a:t>
            </a:r>
            <a:endParaRPr lang="nl-BE" sz="1800" cap="none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</a:t>
            </a:r>
            <a:r>
              <a:rPr lang="nl-BE" sz="1800" cap="non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Rodolphe</a:t>
            </a:r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800" cap="none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nl-BE" sz="1800" cap="non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oës</a:t>
            </a:r>
            <a:endParaRPr lang="nl-BE" sz="1800" cap="none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</a:t>
            </a:r>
            <a:r>
              <a:rPr lang="nl-BE" sz="1800" cap="non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Hovhannes</a:t>
            </a:r>
            <a:r>
              <a:rPr lang="nl-BE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Ladoyan</a:t>
            </a:r>
          </a:p>
          <a:p>
            <a:endParaRPr lang="nl-BE" sz="1000" cap="non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1341012"/>
            <a:ext cx="5429490" cy="30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cap="none" dirty="0" smtClean="0"/>
              <a:t>Interessante uitleg</a:t>
            </a:r>
            <a:endParaRPr lang="nl-BE" sz="44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r>
              <a:rPr lang="nl-BE" cap="none" dirty="0" smtClean="0"/>
              <a:t>Culturele hart van Duitsland</a:t>
            </a:r>
          </a:p>
          <a:p>
            <a:r>
              <a:rPr lang="nl-BE" cap="none" dirty="0" smtClean="0"/>
              <a:t>Historische stad</a:t>
            </a:r>
          </a:p>
          <a:p>
            <a:r>
              <a:rPr lang="nl-BE" cap="none" dirty="0" smtClean="0"/>
              <a:t>Relatief veilig</a:t>
            </a:r>
          </a:p>
          <a:p>
            <a:r>
              <a:rPr lang="nl-BE" cap="none" dirty="0" smtClean="0"/>
              <a:t>Gastvrij</a:t>
            </a:r>
          </a:p>
          <a:p>
            <a:r>
              <a:rPr lang="nl-BE" cap="none" dirty="0" smtClean="0"/>
              <a:t>Berlijnse Muur</a:t>
            </a:r>
          </a:p>
          <a:p>
            <a:pPr marL="0" indent="0">
              <a:buNone/>
            </a:pPr>
            <a:endParaRPr lang="nl-BE" cap="none" dirty="0"/>
          </a:p>
          <a:p>
            <a:pPr marL="0" indent="0">
              <a:buNone/>
            </a:pPr>
            <a:endParaRPr lang="nl-BE" cap="none" dirty="0" smtClean="0"/>
          </a:p>
        </p:txBody>
      </p:sp>
    </p:spTree>
    <p:extLst>
      <p:ext uri="{BB962C8B-B14F-4D97-AF65-F5344CB8AC3E}">
        <p14:creationId xmlns:p14="http://schemas.microsoft.com/office/powerpoint/2010/main" val="8168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cap="none" dirty="0" smtClean="0"/>
              <a:t>Openbaar vervoer</a:t>
            </a:r>
            <a:endParaRPr lang="nl-BE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cap="none" dirty="0" err="1" smtClean="0"/>
              <a:t>CityTourCard</a:t>
            </a:r>
            <a:r>
              <a:rPr lang="nl-BE" cap="none" dirty="0" smtClean="0"/>
              <a:t>                                      </a:t>
            </a:r>
            <a:r>
              <a:rPr lang="nl-BE" cap="none" dirty="0" err="1" smtClean="0"/>
              <a:t>WelcomeCard</a:t>
            </a:r>
            <a:endParaRPr lang="nl-BE" cap="none" dirty="0" smtClean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99827"/>
            <a:ext cx="2286000" cy="1838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53" y="2799827"/>
            <a:ext cx="2876550" cy="15906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80" y="2194050"/>
            <a:ext cx="4392904" cy="21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none" dirty="0" smtClean="0"/>
              <a:t>4 bezienswaardigheden</a:t>
            </a:r>
            <a:endParaRPr lang="nl-BE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cap="none" dirty="0" smtClean="0"/>
              <a:t>Checkpoint Charlie</a:t>
            </a:r>
          </a:p>
          <a:p>
            <a:endParaRPr lang="nl-BE" cap="non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BE" cap="none" dirty="0" smtClean="0"/>
              <a:t>Holocaustmonument</a:t>
            </a:r>
            <a:endParaRPr lang="nl-BE" cap="non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" y="2490521"/>
            <a:ext cx="1922709" cy="288406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2" y="2490521"/>
            <a:ext cx="3710725" cy="2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cap="none" dirty="0" smtClean="0"/>
              <a:t>Brandenburger Tor</a:t>
            </a:r>
            <a:endParaRPr lang="nl-BE" cap="non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BE" cap="none" dirty="0" smtClean="0"/>
              <a:t>De Berlijnse Muur</a:t>
            </a:r>
            <a:endParaRPr lang="nl-BE" cap="non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8" y="2629436"/>
            <a:ext cx="3752117" cy="25014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66" y="2629436"/>
            <a:ext cx="4549820" cy="26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48</TotalTime>
  <Words>41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Impact</vt:lpstr>
      <vt:lpstr>Verdana</vt:lpstr>
      <vt:lpstr>Belangrijke gebeurtenis</vt:lpstr>
      <vt:lpstr> Berlijn</vt:lpstr>
      <vt:lpstr>Interessante uitleg</vt:lpstr>
      <vt:lpstr>Openbaar vervoer</vt:lpstr>
      <vt:lpstr>4 bezienswaardigheden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Berlijn</dc:title>
  <dc:creator>hovo ladoyan</dc:creator>
  <cp:lastModifiedBy>hovo ladoyan</cp:lastModifiedBy>
  <cp:revision>6</cp:revision>
  <dcterms:created xsi:type="dcterms:W3CDTF">2017-01-29T13:06:18Z</dcterms:created>
  <dcterms:modified xsi:type="dcterms:W3CDTF">2017-01-29T13:55:14Z</dcterms:modified>
</cp:coreProperties>
</file>