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57" r:id="rId5"/>
    <p:sldId id="258" r:id="rId6"/>
    <p:sldId id="260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69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42C7-2CE9-4A23-89DD-887A0BB054DB}" type="datetimeFigureOut">
              <a:rPr lang="nl-NL"/>
              <a:t>1-6-2017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AA657-A3A4-4B0D-B0E6-9B115E8F577C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77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AA657-A3A4-4B0D-B0E6-9B115E8F577C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26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AA657-A3A4-4B0D-B0E6-9B115E8F577C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10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AA657-A3A4-4B0D-B0E6-9B115E8F577C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3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6619-42DD-4B5E-903A-61DDA33535BC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0F866-00EA-48E6-B0C4-0D32C6B0957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nl-BE" dirty="0"/>
              <a:t>Zara Larsson</a:t>
            </a:r>
            <a:endParaRPr lang="en-US" dirty="0"/>
          </a:p>
        </p:txBody>
      </p:sp>
      <p:pic>
        <p:nvPicPr>
          <p:cNvPr id="4" name="Picture 3" descr="larsson-zara-543a46058a4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0"/>
            <a:ext cx="6468533" cy="3638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219200"/>
            <a:ext cx="1792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/>
              <a:t>Zara Maria Larsson</a:t>
            </a:r>
            <a:endParaRPr lang="en-US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457200"/>
            <a:ext cx="21579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800" dirty="0"/>
              <a:t>END</a:t>
            </a:r>
            <a:endParaRPr lang="en-US" sz="8800" dirty="0"/>
          </a:p>
        </p:txBody>
      </p:sp>
      <p:pic>
        <p:nvPicPr>
          <p:cNvPr id="6" name="Picture 5" descr="watch-mnek-and-zara-larsson-perform-never-forget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6324600" cy="4221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0px-Zara_Larsson_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91000"/>
            <a:ext cx="1738000" cy="2006600"/>
          </a:xfrm>
          <a:prstGeom prst="rect">
            <a:avLst/>
          </a:prstGeom>
        </p:spPr>
      </p:pic>
      <p:pic>
        <p:nvPicPr>
          <p:cNvPr id="7" name="Picture 6" descr="larsson-hanna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91000"/>
            <a:ext cx="1981200" cy="1981200"/>
          </a:xfrm>
          <a:prstGeom prst="rect">
            <a:avLst/>
          </a:prstGeom>
        </p:spPr>
      </p:pic>
      <p:pic>
        <p:nvPicPr>
          <p:cNvPr id="8" name="Picture 7" descr="1495992563656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28600"/>
            <a:ext cx="1327150" cy="263895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438400" y="35052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172494" y="3771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439694" y="3771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1219200"/>
            <a:ext cx="239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/>
              <a:t>Anders Larsson</a:t>
            </a:r>
            <a:endParaRPr lang="en-US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6600" y="15240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505200" y="25146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ame 19"/>
          <p:cNvSpPr/>
          <p:nvPr/>
        </p:nvSpPr>
        <p:spPr>
          <a:xfrm>
            <a:off x="5791200" y="685800"/>
            <a:ext cx="2667000" cy="1676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33261248333870_s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3448050" cy="3457575"/>
          </a:xfrm>
          <a:prstGeom prst="rect">
            <a:avLst/>
          </a:prstGeom>
        </p:spPr>
      </p:pic>
      <p:pic>
        <p:nvPicPr>
          <p:cNvPr id="7" name="Picture 6" descr="4QgYSBes_400x4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146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03jg51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6502399" cy="3657600"/>
          </a:xfrm>
        </p:spPr>
      </p:pic>
      <p:sp>
        <p:nvSpPr>
          <p:cNvPr id="6" name="Rectangle 5"/>
          <p:cNvSpPr/>
          <p:nvPr/>
        </p:nvSpPr>
        <p:spPr>
          <a:xfrm>
            <a:off x="4267200" y="2590800"/>
            <a:ext cx="3810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2590800"/>
            <a:ext cx="3810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1676400"/>
            <a:ext cx="990600" cy="304800"/>
          </a:xfrm>
          <a:prstGeom prst="rect">
            <a:avLst/>
          </a:prstGeom>
          <a:solidFill>
            <a:srgbClr val="8B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286000"/>
            <a:ext cx="381000" cy="1447800"/>
          </a:xfrm>
          <a:prstGeom prst="rect">
            <a:avLst/>
          </a:prstGeom>
          <a:solidFill>
            <a:srgbClr val="8B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nl-BE" dirty="0"/>
              <a:t>Hobbies</a:t>
            </a:r>
            <a:endParaRPr lang="en-US" dirty="0"/>
          </a:p>
        </p:txBody>
      </p:sp>
      <p:pic>
        <p:nvPicPr>
          <p:cNvPr id="5" name="Content Placeholder 4" descr="zara-larss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4038600" cy="2507627"/>
          </a:xfrm>
        </p:spPr>
      </p:pic>
      <p:pic>
        <p:nvPicPr>
          <p:cNvPr id="6" name="Picture 5" descr="zara-larsson-lush-life--1457691684-view-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52600"/>
            <a:ext cx="3714750" cy="2756105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800600"/>
            <a:ext cx="2819400" cy="1876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zza_trad_peppero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2667000" cy="13456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5800" y="381000"/>
            <a:ext cx="2819400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152400" y="609600"/>
            <a:ext cx="3505200" cy="2209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hocolate(bgFFF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85800"/>
            <a:ext cx="3186368" cy="2480056"/>
          </a:xfrm>
          <a:prstGeom prst="rect">
            <a:avLst/>
          </a:prstGeom>
        </p:spPr>
      </p:pic>
      <p:pic>
        <p:nvPicPr>
          <p:cNvPr id="11" name="Picture 10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419600"/>
            <a:ext cx="2971800" cy="1671638"/>
          </a:xfrm>
          <a:prstGeom prst="rect">
            <a:avLst/>
          </a:prstGeom>
        </p:spPr>
      </p:pic>
      <p:pic>
        <p:nvPicPr>
          <p:cNvPr id="12" name="Picture 11" descr="the-ultimate-hamburg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886200"/>
            <a:ext cx="3276600" cy="22411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zara-larsson-beyonce-tg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32" y="1762125"/>
            <a:ext cx="5547633" cy="36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7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Zara_Larsson_-_So_Go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288" y="1447800"/>
            <a:ext cx="3963843" cy="39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6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3F8E36E200000578-4444450-image-a-48_14931366822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49" y="514350"/>
            <a:ext cx="3974666" cy="59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4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9</Words>
  <Application>Microsoft Office PowerPoint</Application>
  <PresentationFormat>Diavoorstelling (4:3)</PresentationFormat>
  <Paragraphs>5</Paragraphs>
  <Slides>10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 Theme</vt:lpstr>
      <vt:lpstr>Zara Larsson</vt:lpstr>
      <vt:lpstr>PowerPoint-presentatie</vt:lpstr>
      <vt:lpstr>PowerPoint-presentatie</vt:lpstr>
      <vt:lpstr>PowerPoint-presentatie</vt:lpstr>
      <vt:lpstr>Hobbies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Zara Larsson</dc:title>
  <dc:creator>HP</dc:creator>
  <cp:lastModifiedBy>HP</cp:lastModifiedBy>
  <cp:revision>38</cp:revision>
  <dcterms:created xsi:type="dcterms:W3CDTF">2017-05-30T00:00:46Z</dcterms:created>
  <dcterms:modified xsi:type="dcterms:W3CDTF">2017-06-01T18:58:42Z</dcterms:modified>
</cp:coreProperties>
</file>