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Lieveling</a:t>
            </a:r>
            <a:r>
              <a:rPr lang="en-US" dirty="0" smtClean="0"/>
              <a:t> -</a:t>
            </a:r>
            <a:r>
              <a:rPr lang="en-US" sz="3200" dirty="0" smtClean="0"/>
              <a:t> </a:t>
            </a:r>
            <a:r>
              <a:rPr lang="en-US" sz="4000" dirty="0" err="1" smtClean="0"/>
              <a:t>kim</a:t>
            </a:r>
            <a:r>
              <a:rPr lang="en-US" sz="4000" dirty="0" smtClean="0"/>
              <a:t> van </a:t>
            </a:r>
            <a:r>
              <a:rPr lang="en-US" sz="4000" dirty="0" err="1" smtClean="0"/>
              <a:t>kooten</a:t>
            </a:r>
            <a:r>
              <a:rPr lang="en-US" sz="4000" dirty="0" smtClean="0"/>
              <a:t>.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Presentatie</a:t>
            </a:r>
            <a:r>
              <a:rPr lang="en-US" sz="2000" dirty="0" smtClean="0"/>
              <a:t> door Faye </a:t>
            </a:r>
            <a:r>
              <a:rPr lang="en-US" sz="2000" dirty="0" err="1" smtClean="0"/>
              <a:t>Bijer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Marlies Waldman – 2C.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488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Keuze van het boek.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46199" cy="4871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3200" dirty="0" smtClean="0"/>
              <a:t>Aangeraden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Interessant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Nederlands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Waargebeurd</a:t>
            </a:r>
            <a:endParaRPr lang="nl-NL" sz="32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92" y="683462"/>
            <a:ext cx="3615981" cy="56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Algemene Informatie.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</a:t>
            </a:r>
            <a:r>
              <a:rPr lang="nl-NL" sz="3200" dirty="0" smtClean="0"/>
              <a:t>Kim van Kooten (1947)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Pauline </a:t>
            </a:r>
            <a:r>
              <a:rPr lang="en-US" sz="3200" dirty="0" err="1" smtClean="0"/>
              <a:t>Barendracht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236 </a:t>
            </a:r>
            <a:r>
              <a:rPr lang="en-US" sz="3200" dirty="0" err="1" smtClean="0"/>
              <a:t>pagina’s</a:t>
            </a:r>
            <a:r>
              <a:rPr lang="en-US" sz="32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2015</a:t>
            </a:r>
            <a:r>
              <a:rPr lang="en-US" sz="3200" dirty="0"/>
              <a:t>, Lebowski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2" y="1936865"/>
            <a:ext cx="5430281" cy="35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Auteur.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27 </a:t>
            </a:r>
            <a:r>
              <a:rPr lang="en-US" sz="3200" dirty="0" err="1" smtClean="0"/>
              <a:t>Januari</a:t>
            </a:r>
            <a:r>
              <a:rPr lang="en-US" sz="3200" dirty="0" smtClean="0"/>
              <a:t> 1974, </a:t>
            </a:r>
            <a:r>
              <a:rPr lang="en-US" sz="3200" dirty="0" err="1" smtClean="0"/>
              <a:t>Purmerend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“</a:t>
            </a:r>
            <a:r>
              <a:rPr lang="en-US" sz="3200" dirty="0" err="1" smtClean="0"/>
              <a:t>Pom</a:t>
            </a:r>
            <a:r>
              <a:rPr lang="en-US" sz="3200" dirty="0" smtClean="0"/>
              <a:t> </a:t>
            </a:r>
            <a:r>
              <a:rPr lang="en-US" sz="3200" dirty="0" err="1" smtClean="0"/>
              <a:t>Ti</a:t>
            </a:r>
            <a:r>
              <a:rPr lang="en-US" sz="3200" dirty="0" smtClean="0"/>
              <a:t> Dom”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Filmactrice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scenarioschrijfster</a:t>
            </a:r>
            <a:r>
              <a:rPr lang="en-US" sz="32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Prijzen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1123602"/>
            <a:ext cx="4555375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Samenvatting</a:t>
            </a:r>
            <a:r>
              <a:rPr lang="en-US" sz="6000" dirty="0" smtClean="0"/>
              <a:t>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Puck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Ome</a:t>
            </a:r>
            <a:r>
              <a:rPr lang="en-US" sz="3200" dirty="0" smtClean="0"/>
              <a:t> </a:t>
            </a:r>
            <a:r>
              <a:rPr lang="en-US" sz="3200" dirty="0" err="1" smtClean="0"/>
              <a:t>Meneer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Rijk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Betast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Anorexia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 rot="21248019">
            <a:off x="5999487" y="927140"/>
            <a:ext cx="284765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‘Mama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boffen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boffen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heel erg.’</a:t>
            </a:r>
            <a:endParaRPr lang="nl-NL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 rot="539081">
            <a:off x="8392049" y="4886962"/>
            <a:ext cx="3224245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‘Ik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geheime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endParaRPr lang="nl-NL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432266" y="2736151"/>
            <a:ext cx="4311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Sommige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geheimen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zijn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groot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te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mening</a:t>
            </a:r>
            <a:r>
              <a:rPr lang="en-US" sz="6000" dirty="0"/>
              <a:t>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 err="1"/>
              <a:t>M</a:t>
            </a:r>
            <a:r>
              <a:rPr lang="en-US" sz="3200" dirty="0" err="1" smtClean="0"/>
              <a:t>akkelijk</a:t>
            </a:r>
            <a:r>
              <a:rPr lang="en-US" sz="3200" dirty="0" smtClean="0"/>
              <a:t> te </a:t>
            </a:r>
            <a:r>
              <a:rPr lang="en-US" sz="3200" dirty="0" err="1" smtClean="0"/>
              <a:t>lezen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Grappig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Treurig</a:t>
            </a:r>
            <a:r>
              <a:rPr lang="en-US" sz="32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Dapper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err="1" smtClean="0"/>
              <a:t>Hevig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11" y="1619509"/>
            <a:ext cx="6187440" cy="39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Voorlezen</a:t>
            </a:r>
            <a:r>
              <a:rPr lang="en-US" sz="6000" dirty="0" smtClean="0"/>
              <a:t>.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 err="1" smtClean="0"/>
              <a:t>Luister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Einde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endParaRPr lang="nl-NL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71" y="847898"/>
            <a:ext cx="5278582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</TotalTime>
  <Words>134</Words>
  <Application>Microsoft Office PowerPoint</Application>
  <PresentationFormat>Breedbeeld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Times New Roman</vt:lpstr>
      <vt:lpstr>Tw Cen MT</vt:lpstr>
      <vt:lpstr>Tw Cen MT Condensed</vt:lpstr>
      <vt:lpstr>Wingdings</vt:lpstr>
      <vt:lpstr>Wingdings 3</vt:lpstr>
      <vt:lpstr>Integraal</vt:lpstr>
      <vt:lpstr>Lieveling - kim van kooten.</vt:lpstr>
      <vt:lpstr>Keuze van het boek.</vt:lpstr>
      <vt:lpstr>Algemene Informatie.</vt:lpstr>
      <vt:lpstr>Auteur.</vt:lpstr>
      <vt:lpstr>Samenvatting.</vt:lpstr>
      <vt:lpstr>mening.</vt:lpstr>
      <vt:lpstr>Voorlezen.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Lieveling - kim van koten.</dc:title>
  <dc:creator>Marlies</dc:creator>
  <cp:lastModifiedBy>Marlies</cp:lastModifiedBy>
  <cp:revision>10</cp:revision>
  <dcterms:created xsi:type="dcterms:W3CDTF">2017-11-05T13:47:03Z</dcterms:created>
  <dcterms:modified xsi:type="dcterms:W3CDTF">2017-11-05T15:40:17Z</dcterms:modified>
</cp:coreProperties>
</file>