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CFFC-3E37-49F0-8F20-63C7DBBC0D24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5750-0FEE-41B3-87D3-4874716CC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55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CFFC-3E37-49F0-8F20-63C7DBBC0D24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5750-0FEE-41B3-87D3-4874716CC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727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CFFC-3E37-49F0-8F20-63C7DBBC0D24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5750-0FEE-41B3-87D3-4874716CC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81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CFFC-3E37-49F0-8F20-63C7DBBC0D24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5750-0FEE-41B3-87D3-4874716CC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60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CFFC-3E37-49F0-8F20-63C7DBBC0D24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5750-0FEE-41B3-87D3-4874716CC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20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CFFC-3E37-49F0-8F20-63C7DBBC0D24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5750-0FEE-41B3-87D3-4874716CC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88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CFFC-3E37-49F0-8F20-63C7DBBC0D24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5750-0FEE-41B3-87D3-4874716CC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81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CFFC-3E37-49F0-8F20-63C7DBBC0D24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5750-0FEE-41B3-87D3-4874716CC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06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CFFC-3E37-49F0-8F20-63C7DBBC0D24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5750-0FEE-41B3-87D3-4874716CC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25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CFFC-3E37-49F0-8F20-63C7DBBC0D24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5750-0FEE-41B3-87D3-4874716CC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86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CFFC-3E37-49F0-8F20-63C7DBBC0D24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5750-0FEE-41B3-87D3-4874716CC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89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FCFFC-3E37-49F0-8F20-63C7DBBC0D24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55750-0FEE-41B3-87D3-4874716CC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10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kaas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1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5090" y="1825625"/>
            <a:ext cx="47218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1417" y="1825625"/>
            <a:ext cx="77491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006" y="1825625"/>
            <a:ext cx="60499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4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0063" y="1825625"/>
            <a:ext cx="60918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679" y="1935691"/>
            <a:ext cx="59109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9934" y="1815835"/>
            <a:ext cx="5940954" cy="444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0" y="2339181"/>
            <a:ext cx="59055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Breedbeeld</PresentationFormat>
  <Paragraphs>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kaas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kaas</dc:title>
  <dc:creator>Iris Steen</dc:creator>
  <cp:lastModifiedBy>Iris Steen</cp:lastModifiedBy>
  <cp:revision>1</cp:revision>
  <dcterms:created xsi:type="dcterms:W3CDTF">2017-03-02T08:19:13Z</dcterms:created>
  <dcterms:modified xsi:type="dcterms:W3CDTF">2017-03-02T08:19:29Z</dcterms:modified>
</cp:coreProperties>
</file>