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B847C2-1B31-4147-A725-B076667B4F1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8DF207-B21D-4117-A3D9-8017644C977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17180" cy="1470025"/>
          </a:xfrm>
        </p:spPr>
        <p:txBody>
          <a:bodyPr/>
          <a:lstStyle/>
          <a:p>
            <a:r>
              <a:rPr lang="nl-NL" sz="7200" dirty="0" smtClean="0"/>
              <a:t>News </a:t>
            </a:r>
            <a:endParaRPr lang="nl-NL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Annelinde van Hunnik</a:t>
            </a:r>
          </a:p>
          <a:p>
            <a:r>
              <a:rPr lang="nl-NL" b="1" dirty="0" smtClean="0"/>
              <a:t>en</a:t>
            </a:r>
          </a:p>
          <a:p>
            <a:r>
              <a:rPr lang="nl-NL" b="1" dirty="0" smtClean="0"/>
              <a:t>Myrthe de la Fuente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96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Topics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Justin </a:t>
            </a:r>
            <a:r>
              <a:rPr lang="nl-NL" dirty="0" err="1" smtClean="0"/>
              <a:t>Bieber</a:t>
            </a:r>
            <a:r>
              <a:rPr lang="nl-NL" dirty="0" smtClean="0"/>
              <a:t> </a:t>
            </a:r>
          </a:p>
          <a:p>
            <a:r>
              <a:rPr lang="nl-NL" dirty="0"/>
              <a:t>T</a:t>
            </a:r>
            <a:r>
              <a:rPr lang="nl-NL" dirty="0" smtClean="0"/>
              <a:t>he White House</a:t>
            </a:r>
          </a:p>
          <a:p>
            <a:r>
              <a:rPr lang="nl-NL" dirty="0" smtClean="0"/>
              <a:t>Robots </a:t>
            </a:r>
          </a:p>
          <a:p>
            <a:r>
              <a:rPr lang="nl-NL" dirty="0" smtClean="0"/>
              <a:t>Max Verstappen</a:t>
            </a:r>
          </a:p>
          <a:p>
            <a:r>
              <a:rPr lang="nl-NL" dirty="0" err="1" smtClean="0"/>
              <a:t>Weather</a:t>
            </a:r>
            <a:r>
              <a:rPr lang="nl-NL" dirty="0" smtClean="0"/>
              <a:t> 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1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Justin </a:t>
            </a:r>
            <a:r>
              <a:rPr lang="nl-NL" dirty="0" err="1" smtClean="0"/>
              <a:t>Bieber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6565" y="1763321"/>
            <a:ext cx="7125112" cy="4051437"/>
          </a:xfrm>
        </p:spPr>
        <p:txBody>
          <a:bodyPr>
            <a:normAutofit/>
          </a:bodyPr>
          <a:lstStyle/>
          <a:p>
            <a:r>
              <a:rPr lang="nl-NL" dirty="0" smtClean="0"/>
              <a:t>New album.</a:t>
            </a:r>
          </a:p>
          <a:p>
            <a:r>
              <a:rPr lang="nl-NL" dirty="0" err="1" smtClean="0"/>
              <a:t>Singing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Selena</a:t>
            </a:r>
            <a:r>
              <a:rPr lang="nl-NL" dirty="0" smtClean="0"/>
              <a:t> Gomez.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sz="24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6754"/>
            <a:ext cx="3098908" cy="231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53" y="3762265"/>
            <a:ext cx="36868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White House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man </a:t>
            </a:r>
            <a:r>
              <a:rPr lang="nl-NL" dirty="0" err="1" smtClean="0"/>
              <a:t>jumped</a:t>
            </a:r>
            <a:r>
              <a:rPr lang="nl-NL" dirty="0" smtClean="0"/>
              <a:t> over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fence</a:t>
            </a:r>
            <a:r>
              <a:rPr lang="nl-NL" dirty="0" smtClean="0"/>
              <a:t>.</a:t>
            </a:r>
            <a:endParaRPr lang="nl-NL" dirty="0" smtClean="0"/>
          </a:p>
          <a:p>
            <a:r>
              <a:rPr lang="nl-NL" dirty="0" err="1" smtClean="0"/>
              <a:t>Oboma</a:t>
            </a:r>
            <a:r>
              <a:rPr lang="nl-NL" dirty="0" smtClean="0"/>
              <a:t> was </a:t>
            </a:r>
            <a:r>
              <a:rPr lang="nl-NL" dirty="0" err="1" smtClean="0"/>
              <a:t>inside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80194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78978"/>
            <a:ext cx="3816424" cy="21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Robots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robot complete a </a:t>
            </a:r>
            <a:r>
              <a:rPr lang="nl-NL" dirty="0" err="1" smtClean="0"/>
              <a:t>rubiks</a:t>
            </a:r>
            <a:r>
              <a:rPr lang="nl-NL" dirty="0" smtClean="0"/>
              <a:t> </a:t>
            </a:r>
            <a:r>
              <a:rPr lang="nl-NL" dirty="0" err="1" smtClean="0"/>
              <a:t>cube</a:t>
            </a:r>
            <a:r>
              <a:rPr lang="nl-NL" dirty="0"/>
              <a:t> </a:t>
            </a:r>
            <a:r>
              <a:rPr lang="nl-NL" dirty="0" smtClean="0"/>
              <a:t>in 2,39 sec.</a:t>
            </a:r>
          </a:p>
          <a:p>
            <a:r>
              <a:rPr lang="nl-NL" dirty="0" smtClean="0"/>
              <a:t>The robot has 6 arms.</a:t>
            </a:r>
          </a:p>
          <a:p>
            <a:r>
              <a:rPr lang="nl-NL" dirty="0" smtClean="0"/>
              <a:t>It’s </a:t>
            </a:r>
            <a:r>
              <a:rPr lang="nl-NL" dirty="0" err="1" smtClean="0"/>
              <a:t>the</a:t>
            </a:r>
            <a:r>
              <a:rPr lang="nl-NL" dirty="0" smtClean="0"/>
              <a:t> first robot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this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005064"/>
            <a:ext cx="2489448" cy="14405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991816"/>
            <a:ext cx="2232248" cy="18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Max Verstappen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Max Verstappen </a:t>
            </a:r>
            <a:r>
              <a:rPr lang="nl-NL" dirty="0" err="1" smtClean="0"/>
              <a:t>wins</a:t>
            </a:r>
            <a:r>
              <a:rPr lang="nl-NL" dirty="0" smtClean="0"/>
              <a:t> 3 </a:t>
            </a:r>
            <a:r>
              <a:rPr lang="nl-NL" dirty="0" err="1" smtClean="0"/>
              <a:t>awards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/>
              <a:t>FIA </a:t>
            </a:r>
            <a:r>
              <a:rPr lang="nl-NL" dirty="0" err="1"/>
              <a:t>Prize-Giving</a:t>
            </a:r>
            <a:r>
              <a:rPr lang="nl-NL" dirty="0"/>
              <a:t> </a:t>
            </a:r>
            <a:r>
              <a:rPr lang="nl-NL" dirty="0" smtClean="0"/>
              <a:t>gala.</a:t>
            </a:r>
          </a:p>
          <a:p>
            <a:r>
              <a:rPr lang="en-US" dirty="0"/>
              <a:t>his father think he will do very well next </a:t>
            </a:r>
            <a:r>
              <a:rPr lang="en-US" dirty="0" smtClean="0"/>
              <a:t>year.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1895475" cy="2857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3356992"/>
            <a:ext cx="4095557" cy="2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Weather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Thursday</a:t>
            </a:r>
            <a:r>
              <a:rPr lang="nl-NL" dirty="0" smtClean="0"/>
              <a:t>: 8°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cloudy</a:t>
            </a:r>
            <a:r>
              <a:rPr lang="nl-NL" dirty="0" smtClean="0"/>
              <a:t> en </a:t>
            </a:r>
            <a:r>
              <a:rPr lang="nl-NL" dirty="0" err="1" smtClean="0"/>
              <a:t>rainy</a:t>
            </a:r>
            <a:endParaRPr lang="nl-NL" dirty="0" smtClean="0"/>
          </a:p>
          <a:p>
            <a:r>
              <a:rPr lang="nl-NL" dirty="0" smtClean="0"/>
              <a:t>Friday: 8°     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cloudy</a:t>
            </a:r>
            <a:r>
              <a:rPr lang="nl-NL" dirty="0" smtClean="0"/>
              <a:t> en </a:t>
            </a:r>
            <a:r>
              <a:rPr lang="nl-NL" dirty="0" err="1" smtClean="0"/>
              <a:t>sunny</a:t>
            </a:r>
            <a:endParaRPr lang="nl-NL" dirty="0" smtClean="0"/>
          </a:p>
          <a:p>
            <a:r>
              <a:rPr lang="nl-NL" dirty="0" err="1" smtClean="0"/>
              <a:t>Saturday</a:t>
            </a:r>
            <a:r>
              <a:rPr lang="nl-NL" dirty="0" smtClean="0"/>
              <a:t>: 8°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sunny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Sunday</a:t>
            </a:r>
            <a:r>
              <a:rPr lang="nl-NL" dirty="0" smtClean="0"/>
              <a:t>: 7°    </a:t>
            </a:r>
            <a:r>
              <a:rPr lang="nl-NL" dirty="0" err="1" smtClean="0"/>
              <a:t>it’s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cloudy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921163"/>
            <a:ext cx="2315014" cy="19561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60" y="3918459"/>
            <a:ext cx="3672408" cy="20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127</Words>
  <Application>Microsoft Office PowerPoint</Application>
  <PresentationFormat>Diavoorstelling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Constantia</vt:lpstr>
      <vt:lpstr>Franklin Gothic Book</vt:lpstr>
      <vt:lpstr>Rage Italic</vt:lpstr>
      <vt:lpstr>Punaise</vt:lpstr>
      <vt:lpstr>News </vt:lpstr>
      <vt:lpstr>Topics </vt:lpstr>
      <vt:lpstr>Justin Bieber</vt:lpstr>
      <vt:lpstr>The White House</vt:lpstr>
      <vt:lpstr>Robots </vt:lpstr>
      <vt:lpstr>Max Verstappen</vt:lpstr>
      <vt:lpstr>Weather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</dc:title>
  <dc:creator>105259</dc:creator>
  <cp:lastModifiedBy>G. Ducaat</cp:lastModifiedBy>
  <cp:revision>11</cp:revision>
  <dcterms:created xsi:type="dcterms:W3CDTF">2015-11-25T10:58:32Z</dcterms:created>
  <dcterms:modified xsi:type="dcterms:W3CDTF">2015-12-08T16:43:44Z</dcterms:modified>
</cp:coreProperties>
</file>