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254960-8EA1-41E1-A194-24BF65A1CFD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C2B960-C0C6-4E28-A3C0-77F847CA973E}" type="slidenum">
              <a:rPr lang="nl-NL" smtClean="0"/>
              <a:t>‹nr.›</a:t>
            </a:fld>
            <a:endParaRPr lang="nl-NL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Cancer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Joy Mennings and </a:t>
            </a:r>
            <a:r>
              <a:rPr lang="nl-NL" dirty="0"/>
              <a:t>Joyce Lomans</a:t>
            </a:r>
          </a:p>
        </p:txBody>
      </p:sp>
    </p:spTree>
    <p:extLst>
      <p:ext uri="{BB962C8B-B14F-4D97-AF65-F5344CB8AC3E}">
        <p14:creationId xmlns:p14="http://schemas.microsoft.com/office/powerpoint/2010/main" val="410562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01" y="2028294"/>
            <a:ext cx="5625397" cy="4203174"/>
          </a:xfrm>
        </p:spPr>
      </p:pic>
    </p:spTree>
    <p:extLst>
      <p:ext uri="{BB962C8B-B14F-4D97-AF65-F5344CB8AC3E}">
        <p14:creationId xmlns:p14="http://schemas.microsoft.com/office/powerpoint/2010/main" val="374636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Contents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did we choose this subject?</a:t>
            </a:r>
          </a:p>
          <a:p>
            <a:r>
              <a:rPr lang="en-GB" dirty="0"/>
              <a:t>Why is cancer a social issue?</a:t>
            </a:r>
          </a:p>
          <a:p>
            <a:r>
              <a:rPr lang="en-GB" dirty="0"/>
              <a:t>What is cancer?</a:t>
            </a:r>
          </a:p>
          <a:p>
            <a:r>
              <a:rPr lang="en-GB" dirty="0"/>
              <a:t>Most common kinds of cancer</a:t>
            </a:r>
          </a:p>
          <a:p>
            <a:r>
              <a:rPr lang="en-GB" dirty="0"/>
              <a:t>What causes cancer?</a:t>
            </a:r>
          </a:p>
          <a:p>
            <a:r>
              <a:rPr lang="en-GB" dirty="0"/>
              <a:t>Cancer in Europe</a:t>
            </a:r>
          </a:p>
          <a:p>
            <a:r>
              <a:rPr lang="en-GB" dirty="0"/>
              <a:t>Our opinions</a:t>
            </a:r>
          </a:p>
          <a:p>
            <a:r>
              <a:rPr lang="en-GB" dirty="0"/>
              <a:t>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92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did we choose this subject?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Family</a:t>
            </a:r>
          </a:p>
          <a:p>
            <a:r>
              <a:rPr lang="en-GB" dirty="0" smtClean="0"/>
              <a:t>Consequences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3381"/>
            <a:ext cx="9144000" cy="297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cancer a social issue?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GB" dirty="0"/>
              <a:t>Many people</a:t>
            </a:r>
          </a:p>
          <a:p>
            <a:r>
              <a:rPr lang="en-GB" dirty="0"/>
              <a:t>Social and emotional issues</a:t>
            </a:r>
          </a:p>
          <a:p>
            <a:r>
              <a:rPr lang="en-GB" dirty="0"/>
              <a:t>Physical issues</a:t>
            </a:r>
          </a:p>
          <a:p>
            <a:r>
              <a:rPr lang="en-GB" dirty="0"/>
              <a:t>Friends and family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84870"/>
            <a:ext cx="3911476" cy="28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27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cancer?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Related</a:t>
            </a:r>
            <a:r>
              <a:rPr lang="nl-NL" dirty="0" smtClean="0"/>
              <a:t> </a:t>
            </a:r>
            <a:r>
              <a:rPr lang="en-GB" dirty="0" smtClean="0"/>
              <a:t>diseases</a:t>
            </a:r>
          </a:p>
          <a:p>
            <a:r>
              <a:rPr lang="en-GB" dirty="0" smtClean="0"/>
              <a:t>Cells</a:t>
            </a:r>
          </a:p>
          <a:p>
            <a:r>
              <a:rPr lang="en-GB" dirty="0" smtClean="0"/>
              <a:t>Tumours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676" y="3645024"/>
            <a:ext cx="4763691" cy="267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799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common kinds of cancer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Breast cancer</a:t>
            </a:r>
          </a:p>
          <a:p>
            <a:r>
              <a:rPr lang="en-GB" dirty="0"/>
              <a:t>Prostate cancer</a:t>
            </a:r>
          </a:p>
          <a:p>
            <a:r>
              <a:rPr lang="en-GB" dirty="0"/>
              <a:t>Colon cancer</a:t>
            </a:r>
          </a:p>
          <a:p>
            <a:r>
              <a:rPr lang="en-GB" dirty="0"/>
              <a:t>Skin cancer</a:t>
            </a:r>
          </a:p>
          <a:p>
            <a:r>
              <a:rPr lang="en-GB" dirty="0"/>
              <a:t>Lung cancer</a:t>
            </a:r>
          </a:p>
          <a:p>
            <a:r>
              <a:rPr lang="en-GB" dirty="0"/>
              <a:t>Children with cancer</a:t>
            </a:r>
          </a:p>
          <a:p>
            <a:r>
              <a:rPr lang="en-GB" dirty="0"/>
              <a:t>CAUTION-list</a:t>
            </a:r>
          </a:p>
        </p:txBody>
      </p:sp>
    </p:spTree>
    <p:extLst>
      <p:ext uri="{BB962C8B-B14F-4D97-AF65-F5344CB8AC3E}">
        <p14:creationId xmlns:p14="http://schemas.microsoft.com/office/powerpoint/2010/main" val="362098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causes cancer?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Genetic disease</a:t>
            </a:r>
          </a:p>
          <a:p>
            <a:r>
              <a:rPr lang="en-GB" dirty="0" smtClean="0"/>
              <a:t>Sun and SUV</a:t>
            </a:r>
          </a:p>
          <a:p>
            <a:r>
              <a:rPr lang="en-GB" dirty="0" smtClean="0"/>
              <a:t>Radiation exposure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60056"/>
            <a:ext cx="2852936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7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Cancer in Europe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ECHI-indicators</a:t>
            </a:r>
          </a:p>
          <a:p>
            <a:r>
              <a:rPr lang="en-GB" dirty="0"/>
              <a:t>Incidence</a:t>
            </a:r>
          </a:p>
          <a:p>
            <a:r>
              <a:rPr lang="en-GB" dirty="0"/>
              <a:t>Amount of deaths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070" y="4114130"/>
            <a:ext cx="3278138" cy="23068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442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opinions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Joy</a:t>
            </a:r>
            <a:endParaRPr lang="en-GB" dirty="0" smtClean="0"/>
          </a:p>
          <a:p>
            <a:r>
              <a:rPr lang="en-GB" dirty="0" smtClean="0"/>
              <a:t>Joyce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18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120</Words>
  <Application>Microsoft Office PowerPoint</Application>
  <PresentationFormat>Diavoorstelling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Stroom</vt:lpstr>
      <vt:lpstr>Cancer</vt:lpstr>
      <vt:lpstr>Contents</vt:lpstr>
      <vt:lpstr>Why did we choose this subject?</vt:lpstr>
      <vt:lpstr>Why is cancer a social issue?</vt:lpstr>
      <vt:lpstr>What is cancer?</vt:lpstr>
      <vt:lpstr>Most common kinds of cancer</vt:lpstr>
      <vt:lpstr>What causes cancer?</vt:lpstr>
      <vt:lpstr>Cancer in Europe</vt:lpstr>
      <vt:lpstr>Our opinions</vt:lpstr>
      <vt:lpstr>Questions?</vt:lpstr>
    </vt:vector>
  </TitlesOfParts>
  <Company>Summa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Mennings, Joy</dc:creator>
  <cp:lastModifiedBy>Erik Mennings</cp:lastModifiedBy>
  <cp:revision>25</cp:revision>
  <dcterms:created xsi:type="dcterms:W3CDTF">2016-03-07T11:10:03Z</dcterms:created>
  <dcterms:modified xsi:type="dcterms:W3CDTF">2016-03-15T19:33:58Z</dcterms:modified>
</cp:coreProperties>
</file>