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82" r:id="rId4"/>
    <p:sldId id="259" r:id="rId5"/>
    <p:sldId id="292" r:id="rId6"/>
    <p:sldId id="293" r:id="rId7"/>
    <p:sldId id="294" r:id="rId8"/>
    <p:sldId id="295" r:id="rId9"/>
    <p:sldId id="296" r:id="rId10"/>
    <p:sldId id="297" r:id="rId11"/>
    <p:sldId id="298" r:id="rId12"/>
    <p:sldId id="278" r:id="rId13"/>
    <p:sldId id="279" r:id="rId14"/>
    <p:sldId id="280" r:id="rId15"/>
    <p:sldId id="281" r:id="rId16"/>
    <p:sldId id="283" r:id="rId17"/>
    <p:sldId id="284" r:id="rId18"/>
    <p:sldId id="285" r:id="rId19"/>
    <p:sldId id="287" r:id="rId20"/>
    <p:sldId id="266" r:id="rId21"/>
    <p:sldId id="267" r:id="rId22"/>
    <p:sldId id="268" r:id="rId23"/>
    <p:sldId id="269" r:id="rId24"/>
    <p:sldId id="270" r:id="rId25"/>
    <p:sldId id="271" r:id="rId26"/>
    <p:sldId id="272" r:id="rId27"/>
    <p:sldId id="273" r:id="rId28"/>
    <p:sldId id="274" r:id="rId29"/>
    <p:sldId id="275" r:id="rId30"/>
    <p:sldId id="276" r:id="rId31"/>
    <p:sldId id="302" r:id="rId32"/>
    <p:sldId id="303" r:id="rId33"/>
    <p:sldId id="304" r:id="rId34"/>
    <p:sldId id="299" r:id="rId35"/>
    <p:sldId id="300" r:id="rId36"/>
    <p:sldId id="301" r:id="rId37"/>
    <p:sldId id="277" r:id="rId38"/>
    <p:sldId id="289" r:id="rId39"/>
    <p:sldId id="291" r:id="rId4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284"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6C6C0-501A-4741-B49F-6169871968B9}" type="datetimeFigureOut">
              <a:rPr lang="nl-BE" smtClean="0"/>
              <a:t>21/04/2016</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D67353-50AD-44DE-9C74-01052E1D4BA9}" type="slidenum">
              <a:rPr lang="nl-BE" smtClean="0"/>
              <a:t>‹nr.›</a:t>
            </a:fld>
            <a:endParaRPr lang="nl-BE"/>
          </a:p>
        </p:txBody>
      </p:sp>
    </p:spTree>
    <p:extLst>
      <p:ext uri="{BB962C8B-B14F-4D97-AF65-F5344CB8AC3E}">
        <p14:creationId xmlns:p14="http://schemas.microsoft.com/office/powerpoint/2010/main" val="2887608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mtClean="0"/>
              <a:t>nieuw</a:t>
            </a:r>
            <a:endParaRPr lang="nl-BE"/>
          </a:p>
        </p:txBody>
      </p:sp>
      <p:sp>
        <p:nvSpPr>
          <p:cNvPr id="4" name="Tijdelijke aanduiding voor dianummer 3"/>
          <p:cNvSpPr>
            <a:spLocks noGrp="1"/>
          </p:cNvSpPr>
          <p:nvPr>
            <p:ph type="sldNum" sz="quarter" idx="10"/>
          </p:nvPr>
        </p:nvSpPr>
        <p:spPr/>
        <p:txBody>
          <a:bodyPr/>
          <a:lstStyle/>
          <a:p>
            <a:fld id="{B034582B-898F-48A0-B3F8-67548F7DF4B3}" type="slidenum">
              <a:rPr lang="nl-BE" smtClean="0"/>
              <a:t>7</a:t>
            </a:fld>
            <a:endParaRPr lang="nl-BE"/>
          </a:p>
        </p:txBody>
      </p:sp>
    </p:spTree>
    <p:extLst>
      <p:ext uri="{BB962C8B-B14F-4D97-AF65-F5344CB8AC3E}">
        <p14:creationId xmlns:p14="http://schemas.microsoft.com/office/powerpoint/2010/main" val="24268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mtClean="0"/>
              <a:t>NIEUW</a:t>
            </a:r>
            <a:endParaRPr lang="nl-BE"/>
          </a:p>
        </p:txBody>
      </p:sp>
      <p:sp>
        <p:nvSpPr>
          <p:cNvPr id="4" name="Tijdelijke aanduiding voor dianummer 3"/>
          <p:cNvSpPr>
            <a:spLocks noGrp="1"/>
          </p:cNvSpPr>
          <p:nvPr>
            <p:ph type="sldNum" sz="quarter" idx="10"/>
          </p:nvPr>
        </p:nvSpPr>
        <p:spPr/>
        <p:txBody>
          <a:bodyPr/>
          <a:lstStyle/>
          <a:p>
            <a:fld id="{B034582B-898F-48A0-B3F8-67548F7DF4B3}" type="slidenum">
              <a:rPr lang="nl-BE" smtClean="0"/>
              <a:t>8</a:t>
            </a:fld>
            <a:endParaRPr lang="nl-BE"/>
          </a:p>
        </p:txBody>
      </p:sp>
    </p:spTree>
    <p:extLst>
      <p:ext uri="{BB962C8B-B14F-4D97-AF65-F5344CB8AC3E}">
        <p14:creationId xmlns:p14="http://schemas.microsoft.com/office/powerpoint/2010/main" val="26466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mtClean="0"/>
              <a:t>MINUUT 45</a:t>
            </a:r>
            <a:endParaRPr lang="nl-BE"/>
          </a:p>
        </p:txBody>
      </p:sp>
      <p:sp>
        <p:nvSpPr>
          <p:cNvPr id="4" name="Tijdelijke aanduiding voor dianummer 3"/>
          <p:cNvSpPr>
            <a:spLocks noGrp="1"/>
          </p:cNvSpPr>
          <p:nvPr>
            <p:ph type="sldNum" sz="quarter" idx="10"/>
          </p:nvPr>
        </p:nvSpPr>
        <p:spPr/>
        <p:txBody>
          <a:bodyPr/>
          <a:lstStyle/>
          <a:p>
            <a:fld id="{56D67353-50AD-44DE-9C74-01052E1D4BA9}" type="slidenum">
              <a:rPr lang="nl-BE" smtClean="0"/>
              <a:t>30</a:t>
            </a:fld>
            <a:endParaRPr lang="nl-BE"/>
          </a:p>
        </p:txBody>
      </p:sp>
    </p:spTree>
    <p:extLst>
      <p:ext uri="{BB962C8B-B14F-4D97-AF65-F5344CB8AC3E}">
        <p14:creationId xmlns:p14="http://schemas.microsoft.com/office/powerpoint/2010/main" val="4132966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mtClean="0"/>
              <a:t>NIEUW</a:t>
            </a:r>
            <a:endParaRPr lang="nl-BE"/>
          </a:p>
        </p:txBody>
      </p:sp>
      <p:sp>
        <p:nvSpPr>
          <p:cNvPr id="4" name="Tijdelijke aanduiding voor dianummer 3"/>
          <p:cNvSpPr>
            <a:spLocks noGrp="1"/>
          </p:cNvSpPr>
          <p:nvPr>
            <p:ph type="sldNum" sz="quarter" idx="10"/>
          </p:nvPr>
        </p:nvSpPr>
        <p:spPr/>
        <p:txBody>
          <a:bodyPr/>
          <a:lstStyle/>
          <a:p>
            <a:fld id="{B034582B-898F-48A0-B3F8-67548F7DF4B3}" type="slidenum">
              <a:rPr lang="nl-BE" smtClean="0"/>
              <a:t>34</a:t>
            </a:fld>
            <a:endParaRPr lang="nl-BE"/>
          </a:p>
        </p:txBody>
      </p:sp>
    </p:spTree>
    <p:extLst>
      <p:ext uri="{BB962C8B-B14F-4D97-AF65-F5344CB8AC3E}">
        <p14:creationId xmlns:p14="http://schemas.microsoft.com/office/powerpoint/2010/main" val="281990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mtClean="0"/>
              <a:t>NIEUW</a:t>
            </a:r>
            <a:endParaRPr lang="nl-BE"/>
          </a:p>
        </p:txBody>
      </p:sp>
      <p:sp>
        <p:nvSpPr>
          <p:cNvPr id="4" name="Tijdelijke aanduiding voor dianummer 3"/>
          <p:cNvSpPr>
            <a:spLocks noGrp="1"/>
          </p:cNvSpPr>
          <p:nvPr>
            <p:ph type="sldNum" sz="quarter" idx="10"/>
          </p:nvPr>
        </p:nvSpPr>
        <p:spPr/>
        <p:txBody>
          <a:bodyPr/>
          <a:lstStyle/>
          <a:p>
            <a:fld id="{B034582B-898F-48A0-B3F8-67548F7DF4B3}" type="slidenum">
              <a:rPr lang="nl-BE" smtClean="0"/>
              <a:t>35</a:t>
            </a:fld>
            <a:endParaRPr lang="nl-BE"/>
          </a:p>
        </p:txBody>
      </p:sp>
    </p:spTree>
    <p:extLst>
      <p:ext uri="{BB962C8B-B14F-4D97-AF65-F5344CB8AC3E}">
        <p14:creationId xmlns:p14="http://schemas.microsoft.com/office/powerpoint/2010/main" val="8187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8BC11C8D-1E3E-46C9-927D-D773149524E9}" type="datetimeFigureOut">
              <a:rPr lang="nl-BE" smtClean="0"/>
              <a:t>21/04/2016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a:xfrm>
            <a:off x="7991475" y="6429375"/>
            <a:ext cx="876300" cy="292100"/>
          </a:xfrm>
        </p:spPr>
        <p:txBody>
          <a:bodyPr/>
          <a:lstStyle/>
          <a:p>
            <a:fld id="{B28D3716-BF61-40C2-9432-8BE373F08537}" type="slidenum">
              <a:rPr lang="nl-BE" smtClean="0"/>
              <a:t>‹nr.›</a:t>
            </a:fld>
            <a:endParaRPr lang="nl-BE"/>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nl-NL" smtClean="0"/>
              <a:t>Klik om de stijl te bewerken</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8BC11C8D-1E3E-46C9-927D-D773149524E9}" type="datetimeFigureOut">
              <a:rPr lang="nl-BE" smtClean="0"/>
              <a:t>21/04/2016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28D3716-BF61-40C2-9432-8BE373F08537}" type="slidenum">
              <a:rPr lang="nl-BE" smtClean="0"/>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8BC11C8D-1E3E-46C9-927D-D773149524E9}" type="datetimeFigureOut">
              <a:rPr lang="nl-BE" smtClean="0"/>
              <a:t>21/04/2016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28D3716-BF61-40C2-9432-8BE373F08537}" type="slidenum">
              <a:rPr lang="nl-BE" smtClean="0"/>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8BC11C8D-1E3E-46C9-927D-D773149524E9}" type="datetimeFigureOut">
              <a:rPr lang="nl-BE" smtClean="0"/>
              <a:t>21/04/2016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28D3716-BF61-40C2-9432-8BE373F08537}" type="slidenum">
              <a:rPr lang="nl-BE" smtClean="0"/>
              <a:t>‹nr.›</a:t>
            </a:fld>
            <a:endParaRPr lang="nl-BE"/>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nl-NL" smtClean="0"/>
              <a:t>Klik om de stijl te bewerken</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8BC11C8D-1E3E-46C9-927D-D773149524E9}" type="datetimeFigureOut">
              <a:rPr lang="nl-BE" smtClean="0"/>
              <a:t>21/04/2016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28D3716-BF61-40C2-9432-8BE373F08537}" type="slidenum">
              <a:rPr lang="nl-BE" smtClean="0"/>
              <a:t>‹nr.›</a:t>
            </a:fld>
            <a:endParaRPr lang="nl-BE"/>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nl-NL" smtClean="0"/>
              <a:t>Klik om de stijl te bewerken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C11C8D-1E3E-46C9-927D-D773149524E9}" type="datetimeFigureOut">
              <a:rPr lang="nl-BE" smtClean="0"/>
              <a:t>21/04/2016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28D3716-BF61-40C2-9432-8BE373F08537}" type="slidenum">
              <a:rPr lang="nl-BE" smtClean="0"/>
              <a:t>‹nr.›</a:t>
            </a:fld>
            <a:endParaRPr lang="nl-BE"/>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nl-NL" smtClean="0"/>
              <a:t>Klik om de stijl te bewerken</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BC11C8D-1E3E-46C9-927D-D773149524E9}" type="datetimeFigureOut">
              <a:rPr lang="nl-BE" smtClean="0"/>
              <a:t>21/04/2016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28D3716-BF61-40C2-9432-8BE373F08537}" type="slidenum">
              <a:rPr lang="nl-BE" smtClean="0"/>
              <a:t>‹nr.›</a:t>
            </a:fld>
            <a:endParaRPr lang="nl-BE"/>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nl-NL" smtClean="0"/>
              <a:t>Klik om de stijl te bewerken</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8BC11C8D-1E3E-46C9-927D-D773149524E9}" type="datetimeFigureOut">
              <a:rPr lang="nl-BE" smtClean="0"/>
              <a:t>21/04/2016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28D3716-BF61-40C2-9432-8BE373F08537}" type="slidenum">
              <a:rPr lang="nl-BE" smtClean="0"/>
              <a:t>‹nr.›</a:t>
            </a:fld>
            <a:endParaRPr lang="nl-BE"/>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nl-NL" smtClean="0"/>
              <a:t>Klik om de stijl te bewerken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11C8D-1E3E-46C9-927D-D773149524E9}" type="datetimeFigureOut">
              <a:rPr lang="nl-BE" smtClean="0"/>
              <a:t>21/04/2016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28D3716-BF61-40C2-9432-8BE373F08537}" type="slidenum">
              <a:rPr lang="nl-BE" smtClean="0"/>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8BC11C8D-1E3E-46C9-927D-D773149524E9}" type="datetimeFigureOut">
              <a:rPr lang="nl-BE" smtClean="0"/>
              <a:t>21/04/2016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28D3716-BF61-40C2-9432-8BE373F08537}" type="slidenum">
              <a:rPr lang="nl-BE" smtClean="0"/>
              <a:t>‹nr.›</a:t>
            </a:fld>
            <a:endParaRPr lang="nl-BE"/>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nl-NL" smtClean="0"/>
              <a:t>Klik om de stijl te bewerken</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nl-NL" smtClean="0"/>
              <a:t>Klik om de modelstijlen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8BC11C8D-1E3E-46C9-927D-D773149524E9}" type="datetimeFigureOut">
              <a:rPr lang="nl-BE" smtClean="0"/>
              <a:t>21/04/2016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28D3716-BF61-40C2-9432-8BE373F08537}" type="slidenum">
              <a:rPr lang="nl-BE" smtClean="0"/>
              <a:t>‹nr.›</a:t>
            </a:fld>
            <a:endParaRPr lang="nl-BE"/>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nl-NL" smtClean="0"/>
              <a:t>Klik om de stijl te bewerken</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nl-NL" smtClean="0"/>
              <a:t>Klik om de modelstijlen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nl-NL" smtClean="0"/>
              <a:t>Klik om de stijl te bewerken</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8BC11C8D-1E3E-46C9-927D-D773149524E9}" type="datetimeFigureOut">
              <a:rPr lang="nl-BE" smtClean="0"/>
              <a:t>21/04/2016</a:t>
            </a:fld>
            <a:endParaRPr lang="nl-BE"/>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nl-BE"/>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B28D3716-BF61-40C2-9432-8BE373F08537}" type="slidenum">
              <a:rPr lang="nl-BE" smtClean="0"/>
              <a:t>‹nr.›</a:t>
            </a:fld>
            <a:endParaRPr lang="nl-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635896" y="5157192"/>
            <a:ext cx="5120640" cy="1581150"/>
          </a:xfrm>
        </p:spPr>
        <p:txBody>
          <a:bodyPr/>
          <a:lstStyle/>
          <a:p>
            <a:r>
              <a:rPr lang="nl-BE" b="1" dirty="0" smtClean="0"/>
              <a:t>Sofie De Paepe</a:t>
            </a:r>
          </a:p>
          <a:p>
            <a:r>
              <a:rPr lang="nl-BE" b="1" dirty="0" smtClean="0"/>
              <a:t>Stephanie De Trogh</a:t>
            </a:r>
            <a:endParaRPr lang="nl-BE" b="1" dirty="0"/>
          </a:p>
        </p:txBody>
      </p:sp>
      <p:sp>
        <p:nvSpPr>
          <p:cNvPr id="2" name="Titel 1"/>
          <p:cNvSpPr>
            <a:spLocks noGrp="1"/>
          </p:cNvSpPr>
          <p:nvPr>
            <p:ph type="title"/>
          </p:nvPr>
        </p:nvSpPr>
        <p:spPr>
          <a:xfrm>
            <a:off x="3707904" y="-675456"/>
            <a:ext cx="5120640" cy="2304288"/>
          </a:xfrm>
        </p:spPr>
        <p:txBody>
          <a:bodyPr/>
          <a:lstStyle/>
          <a:p>
            <a:endParaRPr lang="nl-BE"/>
          </a:p>
        </p:txBody>
      </p:sp>
      <p:pic>
        <p:nvPicPr>
          <p:cNvPr id="1026" name="Picture 2" descr="http://www.gallimard-bd.fr/couv_haute_def/A645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88640"/>
            <a:ext cx="3477101" cy="4621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94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3" name="Titel 2"/>
          <p:cNvSpPr>
            <a:spLocks noGrp="1"/>
          </p:cNvSpPr>
          <p:nvPr>
            <p:ph type="title"/>
          </p:nvPr>
        </p:nvSpPr>
        <p:spPr/>
        <p:txBody>
          <a:bodyPr/>
          <a:lstStyle/>
          <a:p>
            <a:r>
              <a:rPr lang="fr-FR" b="1"/>
              <a:t>Masson </a:t>
            </a:r>
            <a:endParaRPr lang="nl-BE" b="1"/>
          </a:p>
        </p:txBody>
      </p:sp>
      <p:sp>
        <p:nvSpPr>
          <p:cNvPr id="4" name="Tijdelijke aanduiding voor tekst 3"/>
          <p:cNvSpPr>
            <a:spLocks noGrp="1"/>
          </p:cNvSpPr>
          <p:nvPr>
            <p:ph type="body" sz="quarter" idx="13"/>
          </p:nvPr>
        </p:nvSpPr>
        <p:spPr>
          <a:xfrm>
            <a:off x="274320" y="1536192"/>
            <a:ext cx="3505592" cy="4712208"/>
          </a:xfrm>
        </p:spPr>
        <p:txBody>
          <a:bodyPr/>
          <a:lstStyle/>
          <a:p>
            <a:r>
              <a:rPr lang="fr-FR" b="1"/>
              <a:t>A</a:t>
            </a:r>
            <a:r>
              <a:rPr lang="fr-FR" b="1" smtClean="0"/>
              <a:t>mi </a:t>
            </a:r>
            <a:r>
              <a:rPr lang="fr-FR" b="1"/>
              <a:t>de </a:t>
            </a:r>
            <a:r>
              <a:rPr lang="fr-FR" b="1" smtClean="0"/>
              <a:t>Raymond</a:t>
            </a:r>
          </a:p>
          <a:p>
            <a:r>
              <a:rPr lang="fr-FR" b="1" smtClean="0"/>
              <a:t>Participateur du bagarre (=knokpartij)</a:t>
            </a:r>
            <a:endParaRPr lang="nl-BE" b="1"/>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692696"/>
            <a:ext cx="3300646"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291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3" name="Titel 2"/>
          <p:cNvSpPr>
            <a:spLocks noGrp="1"/>
          </p:cNvSpPr>
          <p:nvPr>
            <p:ph type="title"/>
          </p:nvPr>
        </p:nvSpPr>
        <p:spPr/>
        <p:txBody>
          <a:bodyPr/>
          <a:lstStyle/>
          <a:p>
            <a:r>
              <a:rPr lang="nl-BE" b="1" smtClean="0"/>
              <a:t>L’arabe</a:t>
            </a:r>
            <a:endParaRPr lang="nl-BE" b="1"/>
          </a:p>
        </p:txBody>
      </p:sp>
      <p:sp>
        <p:nvSpPr>
          <p:cNvPr id="4" name="Tijdelijke aanduiding voor tekst 3"/>
          <p:cNvSpPr>
            <a:spLocks noGrp="1"/>
          </p:cNvSpPr>
          <p:nvPr>
            <p:ph type="body" sz="quarter" idx="13"/>
          </p:nvPr>
        </p:nvSpPr>
        <p:spPr/>
        <p:txBody>
          <a:bodyPr/>
          <a:lstStyle/>
          <a:p>
            <a:r>
              <a:rPr lang="nl-BE" b="1" smtClean="0"/>
              <a:t>Victime de Meursault</a:t>
            </a:r>
          </a:p>
          <a:p>
            <a:r>
              <a:rPr lang="nl-BE" b="1" smtClean="0"/>
              <a:t>Frère </a:t>
            </a:r>
            <a:r>
              <a:rPr lang="fr-FR" b="1"/>
              <a:t>de la maîtresse de Raymond</a:t>
            </a:r>
            <a:endParaRPr lang="nl-BE" b="1"/>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84784"/>
            <a:ext cx="3495675"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924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p:txBody>
          <a:bodyPr>
            <a:normAutofit/>
          </a:bodyPr>
          <a:lstStyle/>
          <a:p>
            <a:r>
              <a:rPr lang="nl-BE" sz="4800" b="1" dirty="0" smtClean="0"/>
              <a:t>résumé</a:t>
            </a:r>
            <a:endParaRPr lang="nl-BE" sz="4800" b="1" dirty="0"/>
          </a:p>
        </p:txBody>
      </p:sp>
    </p:spTree>
    <p:extLst>
      <p:ext uri="{BB962C8B-B14F-4D97-AF65-F5344CB8AC3E}">
        <p14:creationId xmlns:p14="http://schemas.microsoft.com/office/powerpoint/2010/main" val="1070962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sz="quarter" idx="13"/>
          </p:nvPr>
        </p:nvSpPr>
        <p:spPr/>
        <p:txBody>
          <a:bodyPr/>
          <a:lstStyle/>
          <a:p>
            <a:r>
              <a:rPr lang="fr-FR" b="1"/>
              <a:t>P</a:t>
            </a:r>
            <a:r>
              <a:rPr lang="fr-FR" b="1" smtClean="0"/>
              <a:t>ersonnage-narrateur </a:t>
            </a:r>
            <a:r>
              <a:rPr lang="fr-FR" b="1"/>
              <a:t>nommé </a:t>
            </a:r>
            <a:r>
              <a:rPr lang="fr-FR" b="1" smtClean="0"/>
              <a:t>Meursault</a:t>
            </a:r>
          </a:p>
          <a:p>
            <a:r>
              <a:rPr lang="fr-FR" b="1"/>
              <a:t>D</a:t>
            </a:r>
            <a:r>
              <a:rPr lang="fr-FR" b="1" smtClean="0"/>
              <a:t>eux parties:</a:t>
            </a:r>
          </a:p>
          <a:p>
            <a:pPr marL="0" indent="0">
              <a:buNone/>
            </a:pPr>
            <a:r>
              <a:rPr lang="fr-FR" b="1"/>
              <a:t>	</a:t>
            </a:r>
            <a:r>
              <a:rPr lang="fr-FR" b="1" smtClean="0"/>
              <a:t>- Vie avant l’arrestation</a:t>
            </a:r>
          </a:p>
          <a:p>
            <a:pPr marL="0" indent="0">
              <a:buNone/>
            </a:pPr>
            <a:r>
              <a:rPr lang="fr-FR" b="1"/>
              <a:t>	</a:t>
            </a:r>
            <a:r>
              <a:rPr lang="fr-FR" b="1" smtClean="0"/>
              <a:t>- Vie après l’arrestation</a:t>
            </a:r>
          </a:p>
          <a:p>
            <a:pPr marL="342900" indent="-342900"/>
            <a:endParaRPr lang="fr-FR" smtClean="0"/>
          </a:p>
          <a:p>
            <a:pPr marL="0" indent="0">
              <a:buNone/>
            </a:pPr>
            <a:r>
              <a:rPr lang="fr-FR" smtClean="0"/>
              <a:t> </a:t>
            </a:r>
            <a:endParaRPr lang="nl-BE"/>
          </a:p>
        </p:txBody>
      </p:sp>
    </p:spTree>
    <p:extLst>
      <p:ext uri="{BB962C8B-B14F-4D97-AF65-F5344CB8AC3E}">
        <p14:creationId xmlns:p14="http://schemas.microsoft.com/office/powerpoint/2010/main" val="3525406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800" b="1" dirty="0" smtClean="0"/>
              <a:t>Première </a:t>
            </a:r>
            <a:r>
              <a:rPr lang="nl-BE" sz="4800" b="1" dirty="0" err="1" smtClean="0"/>
              <a:t>partie</a:t>
            </a:r>
            <a:endParaRPr lang="nl-BE" sz="4800" b="1" dirty="0"/>
          </a:p>
        </p:txBody>
      </p:sp>
      <p:sp>
        <p:nvSpPr>
          <p:cNvPr id="3" name="Tijdelijke aanduiding voor inhoud 2"/>
          <p:cNvSpPr>
            <a:spLocks noGrp="1"/>
          </p:cNvSpPr>
          <p:nvPr>
            <p:ph sz="quarter" idx="13"/>
          </p:nvPr>
        </p:nvSpPr>
        <p:spPr/>
        <p:txBody>
          <a:bodyPr>
            <a:normAutofit lnSpcReduction="10000"/>
          </a:bodyPr>
          <a:lstStyle/>
          <a:p>
            <a:r>
              <a:rPr lang="nl-BE" b="1" dirty="0" err="1" smtClean="0"/>
              <a:t>Mère</a:t>
            </a:r>
            <a:r>
              <a:rPr lang="nl-BE" b="1" dirty="0" smtClean="0"/>
              <a:t> = </a:t>
            </a:r>
            <a:r>
              <a:rPr lang="nl-BE" b="1" dirty="0" err="1" smtClean="0"/>
              <a:t>morte</a:t>
            </a:r>
            <a:endParaRPr lang="nl-BE" b="1" dirty="0" smtClean="0"/>
          </a:p>
          <a:p>
            <a:r>
              <a:rPr lang="nl-BE" b="1" dirty="0" err="1" smtClean="0"/>
              <a:t>Il</a:t>
            </a:r>
            <a:r>
              <a:rPr lang="nl-BE" b="1" dirty="0" smtClean="0"/>
              <a:t> se </a:t>
            </a:r>
            <a:r>
              <a:rPr lang="nl-BE" b="1" dirty="0" err="1" smtClean="0"/>
              <a:t>rend</a:t>
            </a:r>
            <a:r>
              <a:rPr lang="nl-BE" b="1" dirty="0" smtClean="0"/>
              <a:t> à </a:t>
            </a:r>
            <a:r>
              <a:rPr lang="nl-BE" b="1" dirty="0" err="1" smtClean="0"/>
              <a:t>l’asile</a:t>
            </a:r>
            <a:endParaRPr lang="nl-BE" b="1" dirty="0" smtClean="0"/>
          </a:p>
          <a:p>
            <a:r>
              <a:rPr lang="nl-BE" b="1" dirty="0" err="1" smtClean="0"/>
              <a:t>Enterrement</a:t>
            </a:r>
            <a:endParaRPr lang="nl-BE" b="1" dirty="0" smtClean="0"/>
          </a:p>
          <a:p>
            <a:r>
              <a:rPr lang="nl-BE" b="1" dirty="0" err="1" smtClean="0"/>
              <a:t>Nager</a:t>
            </a:r>
            <a:r>
              <a:rPr lang="nl-BE" b="1" dirty="0" smtClean="0"/>
              <a:t> =&gt; Marie</a:t>
            </a:r>
          </a:p>
          <a:p>
            <a:r>
              <a:rPr lang="nl-BE" b="1" dirty="0" smtClean="0"/>
              <a:t>Cinéma</a:t>
            </a:r>
          </a:p>
          <a:p>
            <a:r>
              <a:rPr lang="nl-BE" b="1" dirty="0" smtClean="0"/>
              <a:t>Sintès </a:t>
            </a:r>
            <a:r>
              <a:rPr lang="nl-BE" b="1" dirty="0" err="1" smtClean="0"/>
              <a:t>veut</a:t>
            </a:r>
            <a:r>
              <a:rPr lang="nl-BE" b="1" dirty="0" smtClean="0"/>
              <a:t> </a:t>
            </a:r>
            <a:r>
              <a:rPr lang="nl-BE" b="1" dirty="0" err="1" smtClean="0"/>
              <a:t>qu’il</a:t>
            </a:r>
            <a:r>
              <a:rPr lang="nl-BE" b="1" dirty="0" smtClean="0"/>
              <a:t> </a:t>
            </a:r>
            <a:r>
              <a:rPr lang="nl-BE" b="1" dirty="0" err="1" smtClean="0"/>
              <a:t>écrit</a:t>
            </a:r>
            <a:r>
              <a:rPr lang="nl-BE" b="1" dirty="0" smtClean="0"/>
              <a:t> </a:t>
            </a:r>
            <a:r>
              <a:rPr lang="nl-BE" b="1" dirty="0" err="1" smtClean="0"/>
              <a:t>une</a:t>
            </a:r>
            <a:r>
              <a:rPr lang="nl-BE" b="1" dirty="0" smtClean="0"/>
              <a:t>                                                                                   lettre pour </a:t>
            </a:r>
            <a:r>
              <a:rPr lang="fr-FR" b="1" dirty="0" smtClean="0"/>
              <a:t>dénigrer </a:t>
            </a:r>
            <a:r>
              <a:rPr lang="fr-FR" b="1" dirty="0"/>
              <a:t>sa maîtresse</a:t>
            </a:r>
            <a:endParaRPr lang="nl-BE" b="1" dirty="0" smtClean="0"/>
          </a:p>
          <a:p>
            <a:r>
              <a:rPr lang="nl-BE" b="1" dirty="0" smtClean="0"/>
              <a:t>Elle </a:t>
            </a:r>
            <a:r>
              <a:rPr lang="nl-BE" b="1" dirty="0" err="1" smtClean="0"/>
              <a:t>est</a:t>
            </a:r>
            <a:r>
              <a:rPr lang="nl-BE" b="1" dirty="0" smtClean="0"/>
              <a:t> frappé =&gt; </a:t>
            </a:r>
            <a:r>
              <a:rPr lang="nl-BE" b="1" dirty="0" err="1" smtClean="0"/>
              <a:t>police</a:t>
            </a:r>
            <a:endParaRPr lang="nl-BE" b="1" dirty="0" smtClean="0"/>
          </a:p>
          <a:p>
            <a:r>
              <a:rPr lang="nl-BE" b="1" dirty="0" smtClean="0"/>
              <a:t>Aller à Masson, à la </a:t>
            </a:r>
            <a:r>
              <a:rPr lang="nl-BE" b="1" dirty="0" err="1" smtClean="0"/>
              <a:t>côte</a:t>
            </a:r>
            <a:endParaRPr lang="nl-BE" b="1" dirty="0" smtClean="0"/>
          </a:p>
          <a:p>
            <a:r>
              <a:rPr lang="nl-BE" b="1" dirty="0" err="1" smtClean="0"/>
              <a:t>Arabes</a:t>
            </a:r>
            <a:endParaRPr lang="nl-BE" b="1" dirty="0" smtClean="0"/>
          </a:p>
          <a:p>
            <a:r>
              <a:rPr lang="nl-BE" b="1" dirty="0" err="1" smtClean="0"/>
              <a:t>Bagarre</a:t>
            </a:r>
            <a:r>
              <a:rPr lang="nl-BE" b="1" dirty="0" smtClean="0"/>
              <a:t> (knokpartij)</a:t>
            </a:r>
          </a:p>
          <a:p>
            <a:r>
              <a:rPr lang="nl-BE" b="1" dirty="0" smtClean="0"/>
              <a:t>Raymond = </a:t>
            </a:r>
            <a:r>
              <a:rPr lang="nl-BE" b="1" dirty="0" err="1" smtClean="0"/>
              <a:t>blessé</a:t>
            </a:r>
            <a:endParaRPr lang="nl-BE" b="1" dirty="0" smtClean="0"/>
          </a:p>
          <a:p>
            <a:r>
              <a:rPr lang="nl-BE" b="1" dirty="0" err="1" smtClean="0"/>
              <a:t>Meurtre</a:t>
            </a:r>
            <a:endParaRPr lang="nl-BE" b="1" dirty="0" smtClean="0"/>
          </a:p>
          <a:p>
            <a:endParaRPr lang="nl-BE" dirty="0"/>
          </a:p>
        </p:txBody>
      </p:sp>
    </p:spTree>
    <p:extLst>
      <p:ext uri="{BB962C8B-B14F-4D97-AF65-F5344CB8AC3E}">
        <p14:creationId xmlns:p14="http://schemas.microsoft.com/office/powerpoint/2010/main" val="225855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800" b="1" dirty="0" err="1" smtClean="0"/>
              <a:t>Deuxième</a:t>
            </a:r>
            <a:r>
              <a:rPr lang="nl-NL" sz="4800" b="1" dirty="0" smtClean="0"/>
              <a:t> </a:t>
            </a:r>
            <a:r>
              <a:rPr lang="nl-NL" sz="4800" b="1" dirty="0" err="1" smtClean="0"/>
              <a:t>partie</a:t>
            </a:r>
            <a:endParaRPr lang="nl-BE" sz="4800" b="1" dirty="0"/>
          </a:p>
        </p:txBody>
      </p:sp>
      <p:sp>
        <p:nvSpPr>
          <p:cNvPr id="3" name="Tijdelijke aanduiding voor inhoud 2"/>
          <p:cNvSpPr>
            <a:spLocks noGrp="1"/>
          </p:cNvSpPr>
          <p:nvPr>
            <p:ph sz="quarter" idx="13"/>
          </p:nvPr>
        </p:nvSpPr>
        <p:spPr/>
        <p:txBody>
          <a:bodyPr/>
          <a:lstStyle/>
          <a:p>
            <a:r>
              <a:rPr lang="nl-BE" b="1" dirty="0" err="1" smtClean="0"/>
              <a:t>Arrêté</a:t>
            </a:r>
            <a:r>
              <a:rPr lang="nl-BE" b="1" dirty="0" smtClean="0"/>
              <a:t> </a:t>
            </a:r>
            <a:r>
              <a:rPr lang="nl-BE" b="1" dirty="0"/>
              <a:t>et </a:t>
            </a:r>
            <a:r>
              <a:rPr lang="nl-BE" b="1" dirty="0" err="1" smtClean="0"/>
              <a:t>questionné</a:t>
            </a:r>
            <a:endParaRPr lang="nl-BE" b="1" dirty="0" smtClean="0"/>
          </a:p>
          <a:p>
            <a:r>
              <a:rPr lang="nl-BE" b="1" dirty="0" err="1" smtClean="0"/>
              <a:t>Aucun</a:t>
            </a:r>
            <a:r>
              <a:rPr lang="nl-BE" b="1" dirty="0" smtClean="0"/>
              <a:t> </a:t>
            </a:r>
            <a:r>
              <a:rPr lang="nl-BE" b="1" dirty="0" err="1" smtClean="0"/>
              <a:t>regret</a:t>
            </a:r>
            <a:endParaRPr lang="nl-BE" b="1" dirty="0" smtClean="0"/>
          </a:p>
          <a:p>
            <a:r>
              <a:rPr lang="fr-FR" b="1" dirty="0" smtClean="0"/>
              <a:t>Acte </a:t>
            </a:r>
            <a:r>
              <a:rPr lang="fr-FR" b="1" dirty="0"/>
              <a:t>à cause du </a:t>
            </a:r>
            <a:r>
              <a:rPr lang="fr-FR" b="1" dirty="0" smtClean="0"/>
              <a:t>soleil</a:t>
            </a:r>
          </a:p>
          <a:p>
            <a:r>
              <a:rPr lang="fr-FR" b="1" dirty="0" smtClean="0"/>
              <a:t>Condamné </a:t>
            </a:r>
            <a:r>
              <a:rPr lang="fr-FR" b="1" dirty="0"/>
              <a:t>à la guillotine</a:t>
            </a:r>
            <a:endParaRPr lang="fr-FR" b="1" dirty="0" smtClean="0"/>
          </a:p>
          <a:p>
            <a:endParaRPr lang="nl-BE" dirty="0" smtClean="0"/>
          </a:p>
          <a:p>
            <a:endParaRPr lang="nl-BE" dirty="0"/>
          </a:p>
        </p:txBody>
      </p:sp>
      <p:pic>
        <p:nvPicPr>
          <p:cNvPr id="4" name="Afbeelding 3" descr="http://images.telerama.fr/medias/2013/04/media_96095/bd-l-etranger-le-roman-d-albert-camus-adapt-par-jacques-ferrandez,M108661.jpg"/>
          <p:cNvPicPr/>
          <p:nvPr/>
        </p:nvPicPr>
        <p:blipFill rotWithShape="1">
          <a:blip r:embed="rId2">
            <a:extLst>
              <a:ext uri="{28A0092B-C50C-407E-A947-70E740481C1C}">
                <a14:useLocalDpi xmlns:a14="http://schemas.microsoft.com/office/drawing/2010/main" val="0"/>
              </a:ext>
            </a:extLst>
          </a:blip>
          <a:srcRect l="6931" t="15582" r="-182" b="4660"/>
          <a:stretch/>
        </p:blipFill>
        <p:spPr bwMode="auto">
          <a:xfrm>
            <a:off x="4368205" y="1295401"/>
            <a:ext cx="4499570" cy="54380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030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dirty="0"/>
          </a:p>
        </p:txBody>
      </p:sp>
      <p:sp>
        <p:nvSpPr>
          <p:cNvPr id="3" name="Titel 2"/>
          <p:cNvSpPr>
            <a:spLocks noGrp="1"/>
          </p:cNvSpPr>
          <p:nvPr>
            <p:ph type="title"/>
          </p:nvPr>
        </p:nvSpPr>
        <p:spPr>
          <a:xfrm>
            <a:off x="3347864" y="2876549"/>
            <a:ext cx="6451583" cy="2667001"/>
          </a:xfrm>
        </p:spPr>
        <p:txBody>
          <a:bodyPr>
            <a:normAutofit/>
          </a:bodyPr>
          <a:lstStyle/>
          <a:p>
            <a:r>
              <a:rPr lang="nl-NL" sz="4400" b="1" dirty="0" err="1" smtClean="0"/>
              <a:t>Explication</a:t>
            </a:r>
            <a:r>
              <a:rPr lang="nl-NL" sz="4400" b="1" dirty="0" smtClean="0"/>
              <a:t> du </a:t>
            </a:r>
            <a:r>
              <a:rPr lang="nl-NL" sz="4400" b="1" dirty="0" err="1" smtClean="0"/>
              <a:t>titre</a:t>
            </a:r>
            <a:endParaRPr lang="nl-BE" sz="4400" b="1" dirty="0"/>
          </a:p>
        </p:txBody>
      </p:sp>
    </p:spTree>
    <p:extLst>
      <p:ext uri="{BB962C8B-B14F-4D97-AF65-F5344CB8AC3E}">
        <p14:creationId xmlns:p14="http://schemas.microsoft.com/office/powerpoint/2010/main" val="1227088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4000" b="1" dirty="0" err="1" smtClean="0"/>
              <a:t>Explictation</a:t>
            </a:r>
            <a:r>
              <a:rPr lang="nl-NL" sz="4000" b="1" dirty="0" smtClean="0"/>
              <a:t> du </a:t>
            </a:r>
            <a:r>
              <a:rPr lang="nl-NL" sz="4000" b="1" dirty="0" err="1" smtClean="0"/>
              <a:t>titre</a:t>
            </a:r>
            <a:endParaRPr lang="nl-BE" sz="4000" b="1" dirty="0"/>
          </a:p>
        </p:txBody>
      </p:sp>
      <p:sp>
        <p:nvSpPr>
          <p:cNvPr id="3" name="Tijdelijke aanduiding voor inhoud 2"/>
          <p:cNvSpPr>
            <a:spLocks noGrp="1"/>
          </p:cNvSpPr>
          <p:nvPr>
            <p:ph sz="quarter" idx="14"/>
          </p:nvPr>
        </p:nvSpPr>
        <p:spPr/>
        <p:txBody>
          <a:bodyPr>
            <a:normAutofit/>
          </a:bodyPr>
          <a:lstStyle/>
          <a:p>
            <a:r>
              <a:rPr lang="nl-NL" sz="2200" b="1" dirty="0" err="1" smtClean="0"/>
              <a:t>L’étranger</a:t>
            </a:r>
            <a:endParaRPr lang="nl-NL" sz="2200" b="1" dirty="0" smtClean="0"/>
          </a:p>
          <a:p>
            <a:r>
              <a:rPr lang="nl-NL" sz="2200" b="1" dirty="0" err="1" smtClean="0"/>
              <a:t>Meursault</a:t>
            </a:r>
            <a:endParaRPr lang="nl-NL" sz="2200" b="1" dirty="0" smtClean="0"/>
          </a:p>
          <a:p>
            <a:r>
              <a:rPr lang="nl-NL" sz="2200" b="1" dirty="0" smtClean="0"/>
              <a:t>Au monde</a:t>
            </a:r>
          </a:p>
          <a:p>
            <a:r>
              <a:rPr lang="nl-NL" sz="2200" b="1" dirty="0" smtClean="0"/>
              <a:t>A lui-</a:t>
            </a:r>
            <a:r>
              <a:rPr lang="nl-NL" sz="2200" b="1" dirty="0" err="1" smtClean="0"/>
              <a:t>même</a:t>
            </a:r>
            <a:endParaRPr lang="nl-NL" sz="2200" b="1" dirty="0" smtClean="0"/>
          </a:p>
          <a:p>
            <a:r>
              <a:rPr lang="nl-NL" sz="2200" b="1" dirty="0" smtClean="0"/>
              <a:t>Pas </a:t>
            </a:r>
            <a:r>
              <a:rPr lang="nl-NL" sz="2200" b="1" dirty="0" err="1" smtClean="0"/>
              <a:t>d’émotions</a:t>
            </a:r>
            <a:endParaRPr lang="nl-NL" sz="2200" b="1" dirty="0" smtClean="0"/>
          </a:p>
          <a:p>
            <a:r>
              <a:rPr lang="nl-NL" sz="2200" b="1" dirty="0" smtClean="0"/>
              <a:t>Pas de </a:t>
            </a:r>
            <a:r>
              <a:rPr lang="nl-NL" sz="2200" b="1" dirty="0" err="1" smtClean="0"/>
              <a:t>regrette</a:t>
            </a:r>
            <a:endParaRPr lang="nl-NL" sz="2200" b="1" dirty="0" smtClean="0"/>
          </a:p>
          <a:p>
            <a:endParaRPr lang="nl-BE" sz="2200" b="1" dirty="0"/>
          </a:p>
        </p:txBody>
      </p:sp>
      <p:sp>
        <p:nvSpPr>
          <p:cNvPr id="4" name="Tijdelijke aanduiding voor tekst 3"/>
          <p:cNvSpPr>
            <a:spLocks noGrp="1"/>
          </p:cNvSpPr>
          <p:nvPr>
            <p:ph type="body" sz="half" idx="2"/>
          </p:nvPr>
        </p:nvSpPr>
        <p:spPr/>
        <p:txBody>
          <a:bodyPr/>
          <a:lstStyle/>
          <a:p>
            <a:endParaRPr lang="nl-BE" dirty="0"/>
          </a:p>
        </p:txBody>
      </p:sp>
      <p:pic>
        <p:nvPicPr>
          <p:cNvPr id="1026" name="Picture 2" descr="http://www.pariscilaculture.fr/wordpress/wp-content/uploads/2013/05/Jacques-Ferrandez.-L-Etranger-d-apres-l-oeuvre-d-Albert-Camus_int_carrousel_news.jpg"/>
          <p:cNvPicPr>
            <a:picLocks noChangeAspect="1" noChangeArrowheads="1"/>
          </p:cNvPicPr>
          <p:nvPr/>
        </p:nvPicPr>
        <p:blipFill rotWithShape="1">
          <a:blip r:embed="rId2">
            <a:extLst>
              <a:ext uri="{28A0092B-C50C-407E-A947-70E740481C1C}">
                <a14:useLocalDpi xmlns:a14="http://schemas.microsoft.com/office/drawing/2010/main" val="0"/>
              </a:ext>
            </a:extLst>
          </a:blip>
          <a:srcRect r="62551"/>
          <a:stretch/>
        </p:blipFill>
        <p:spPr bwMode="auto">
          <a:xfrm>
            <a:off x="179512" y="1988840"/>
            <a:ext cx="3111998" cy="3930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18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p:txBody>
          <a:bodyPr>
            <a:normAutofit/>
          </a:bodyPr>
          <a:lstStyle/>
          <a:p>
            <a:r>
              <a:rPr lang="nl-NL" sz="4800" b="1" dirty="0" smtClean="0"/>
              <a:t>Les </a:t>
            </a:r>
            <a:r>
              <a:rPr lang="nl-NL" sz="4800" b="1" dirty="0" err="1" smtClean="0"/>
              <a:t>thèmes</a:t>
            </a:r>
            <a:endParaRPr lang="nl-BE" sz="4800" b="1" dirty="0"/>
          </a:p>
        </p:txBody>
      </p:sp>
    </p:spTree>
    <p:extLst>
      <p:ext uri="{BB962C8B-B14F-4D97-AF65-F5344CB8AC3E}">
        <p14:creationId xmlns:p14="http://schemas.microsoft.com/office/powerpoint/2010/main" val="1669994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800" b="1" dirty="0" smtClean="0"/>
              <a:t>Les </a:t>
            </a:r>
            <a:r>
              <a:rPr lang="nl-NL" sz="4800" b="1" dirty="0" err="1" smtClean="0"/>
              <a:t>thèmes</a:t>
            </a:r>
            <a:endParaRPr lang="nl-BE" sz="4800" b="1" dirty="0"/>
          </a:p>
        </p:txBody>
      </p:sp>
      <p:sp>
        <p:nvSpPr>
          <p:cNvPr id="3" name="Tijdelijke aanduiding voor inhoud 2"/>
          <p:cNvSpPr>
            <a:spLocks noGrp="1"/>
          </p:cNvSpPr>
          <p:nvPr>
            <p:ph sz="quarter" idx="13"/>
          </p:nvPr>
        </p:nvSpPr>
        <p:spPr/>
        <p:txBody>
          <a:bodyPr/>
          <a:lstStyle/>
          <a:p>
            <a:r>
              <a:rPr lang="nl-NL" b="1" dirty="0" smtClean="0"/>
              <a:t>La </a:t>
            </a:r>
            <a:r>
              <a:rPr lang="nl-NL" b="1" dirty="0" err="1" smtClean="0"/>
              <a:t>pauvreté</a:t>
            </a:r>
            <a:endParaRPr lang="nl-NL" b="1" dirty="0" smtClean="0"/>
          </a:p>
          <a:p>
            <a:pPr lvl="2"/>
            <a:r>
              <a:rPr lang="nl-NL" sz="2200" b="1" smtClean="0"/>
              <a:t>Bonheur</a:t>
            </a:r>
            <a:endParaRPr lang="nl-NL" sz="2200" b="1" dirty="0" smtClean="0"/>
          </a:p>
          <a:p>
            <a:pPr lvl="2"/>
            <a:r>
              <a:rPr lang="nl-NL" sz="2200" b="1" dirty="0" err="1" smtClean="0"/>
              <a:t>Existence</a:t>
            </a:r>
            <a:r>
              <a:rPr lang="nl-NL" sz="2200" b="1" dirty="0" smtClean="0"/>
              <a:t> </a:t>
            </a:r>
            <a:r>
              <a:rPr lang="nl-NL" sz="2200" b="1" dirty="0" err="1" smtClean="0"/>
              <a:t>physique</a:t>
            </a:r>
            <a:endParaRPr lang="nl-NL" sz="2200" b="1" dirty="0" smtClean="0"/>
          </a:p>
          <a:p>
            <a:pPr lvl="2"/>
            <a:r>
              <a:rPr lang="nl-NL" sz="2200" b="1" smtClean="0"/>
              <a:t>Développement</a:t>
            </a:r>
            <a:endParaRPr lang="nl-NL" sz="2200" b="1" dirty="0" smtClean="0"/>
          </a:p>
          <a:p>
            <a:pPr lvl="2"/>
            <a:r>
              <a:rPr lang="nl-NL" sz="2200" b="1" dirty="0" smtClean="0"/>
              <a:t>La beauté de la nature</a:t>
            </a:r>
          </a:p>
          <a:p>
            <a:pPr lvl="2"/>
            <a:r>
              <a:rPr lang="nl-NL" sz="2200" b="1" dirty="0" smtClean="0"/>
              <a:t>La </a:t>
            </a:r>
            <a:r>
              <a:rPr lang="nl-NL" sz="2200" b="1" dirty="0" err="1" smtClean="0"/>
              <a:t>richesse</a:t>
            </a:r>
            <a:r>
              <a:rPr lang="nl-NL" sz="2200" b="1" dirty="0" smtClean="0"/>
              <a:t> de </a:t>
            </a:r>
            <a:r>
              <a:rPr lang="nl-NL" sz="2200" b="1" dirty="0" err="1" smtClean="0"/>
              <a:t>l’ordinaire</a:t>
            </a:r>
            <a:endParaRPr lang="nl-NL" sz="2200" b="1" dirty="0" smtClean="0"/>
          </a:p>
          <a:p>
            <a:r>
              <a:rPr lang="nl-NL" b="1" dirty="0" smtClean="0"/>
              <a:t>La </a:t>
            </a:r>
            <a:r>
              <a:rPr lang="nl-NL" b="1" dirty="0" err="1" smtClean="0"/>
              <a:t>lumière</a:t>
            </a:r>
            <a:r>
              <a:rPr lang="nl-NL" b="1" dirty="0" smtClean="0"/>
              <a:t> et </a:t>
            </a:r>
            <a:r>
              <a:rPr lang="nl-NL" b="1" dirty="0" err="1" smtClean="0"/>
              <a:t>le</a:t>
            </a:r>
            <a:r>
              <a:rPr lang="nl-NL" b="1" dirty="0" smtClean="0"/>
              <a:t> soleil</a:t>
            </a:r>
          </a:p>
          <a:p>
            <a:pPr lvl="2"/>
            <a:r>
              <a:rPr lang="fr-FR" sz="2200" b="1" dirty="0"/>
              <a:t>L</a:t>
            </a:r>
            <a:r>
              <a:rPr lang="fr-FR" sz="2200" b="1" dirty="0" smtClean="0"/>
              <a:t>'insouciance </a:t>
            </a:r>
            <a:r>
              <a:rPr lang="fr-FR" sz="2200" b="1" dirty="0"/>
              <a:t>de la </a:t>
            </a:r>
            <a:r>
              <a:rPr lang="fr-FR" sz="2200" b="1" dirty="0" smtClean="0"/>
              <a:t>vie</a:t>
            </a:r>
          </a:p>
          <a:p>
            <a:pPr lvl="2"/>
            <a:r>
              <a:rPr lang="fr-FR" sz="2200" b="1" dirty="0"/>
              <a:t>D</a:t>
            </a:r>
            <a:r>
              <a:rPr lang="fr-FR" sz="2200" b="1" dirty="0" smtClean="0"/>
              <a:t>imension tragique</a:t>
            </a:r>
          </a:p>
          <a:p>
            <a:pPr lvl="2"/>
            <a:r>
              <a:rPr lang="fr-FR" sz="2200" b="1" dirty="0"/>
              <a:t>A</a:t>
            </a:r>
            <a:r>
              <a:rPr lang="fr-FR" sz="2200" b="1" dirty="0" smtClean="0"/>
              <a:t>ctes </a:t>
            </a:r>
            <a:r>
              <a:rPr lang="fr-FR" sz="2200" b="1" dirty="0"/>
              <a:t>du </a:t>
            </a:r>
            <a:r>
              <a:rPr lang="fr-FR" sz="2200" b="1" dirty="0" smtClean="0"/>
              <a:t>narrateur-personnage</a:t>
            </a:r>
          </a:p>
          <a:p>
            <a:pPr lvl="2"/>
            <a:r>
              <a:rPr lang="fr-FR" sz="2200" b="1" dirty="0" smtClean="0"/>
              <a:t>Changements par les </a:t>
            </a:r>
            <a:r>
              <a:rPr lang="fr-FR" sz="2200" b="1" dirty="0"/>
              <a:t>événements</a:t>
            </a:r>
            <a:endParaRPr lang="nl-NL" sz="2200" b="1" dirty="0" smtClean="0"/>
          </a:p>
          <a:p>
            <a:pPr lvl="1"/>
            <a:endParaRPr lang="nl-BE" dirty="0"/>
          </a:p>
        </p:txBody>
      </p:sp>
      <p:pic>
        <p:nvPicPr>
          <p:cNvPr id="3076" name="Picture 4" descr="http://static1.squarespace.com/static/540b6590e4b029a48855471d/540b6657e4b08734f6c213f7/543c0f95e4b00054566c4518/1413222351388/Blue-light-came-from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3767328"/>
            <a:ext cx="3792671" cy="25246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vakantiehuisje-egmond.nl/images/bloemenvel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548680"/>
            <a:ext cx="3819807" cy="286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618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err="1" smtClean="0"/>
              <a:t>Table</a:t>
            </a:r>
            <a:r>
              <a:rPr lang="nl-BE" b="1" dirty="0" smtClean="0"/>
              <a:t> de </a:t>
            </a:r>
            <a:r>
              <a:rPr lang="nl-BE" b="1" dirty="0" err="1" smtClean="0"/>
              <a:t>matières</a:t>
            </a:r>
            <a:endParaRPr lang="nl-BE" b="1" dirty="0"/>
          </a:p>
        </p:txBody>
      </p:sp>
      <p:sp>
        <p:nvSpPr>
          <p:cNvPr id="3" name="Tijdelijke aanduiding voor inhoud 2"/>
          <p:cNvSpPr>
            <a:spLocks noGrp="1"/>
          </p:cNvSpPr>
          <p:nvPr>
            <p:ph sz="quarter" idx="13"/>
          </p:nvPr>
        </p:nvSpPr>
        <p:spPr/>
        <p:txBody>
          <a:bodyPr>
            <a:normAutofit lnSpcReduction="10000"/>
          </a:bodyPr>
          <a:lstStyle/>
          <a:p>
            <a:r>
              <a:rPr lang="fr-FR" sz="2400" b="1" dirty="0" smtClean="0"/>
              <a:t>Introduction</a:t>
            </a:r>
          </a:p>
          <a:p>
            <a:r>
              <a:rPr lang="fr-FR" sz="2400" b="1" dirty="0" smtClean="0"/>
              <a:t>Personnages</a:t>
            </a:r>
          </a:p>
          <a:p>
            <a:r>
              <a:rPr lang="fr-FR" sz="2400" b="1" smtClean="0"/>
              <a:t>Résumé</a:t>
            </a:r>
          </a:p>
          <a:p>
            <a:r>
              <a:rPr lang="fr-FR" sz="2400" b="1" smtClean="0"/>
              <a:t>Explication du titre</a:t>
            </a:r>
            <a:endParaRPr lang="fr-FR" sz="2400" b="1" dirty="0" smtClean="0"/>
          </a:p>
          <a:p>
            <a:r>
              <a:rPr lang="fr-FR" sz="2400" b="1" dirty="0" smtClean="0"/>
              <a:t>Thèmes</a:t>
            </a:r>
          </a:p>
          <a:p>
            <a:r>
              <a:rPr lang="fr-FR" sz="2400" b="1" dirty="0" smtClean="0"/>
              <a:t>Passage </a:t>
            </a:r>
          </a:p>
          <a:p>
            <a:r>
              <a:rPr lang="fr-FR" sz="2400" b="1" dirty="0" smtClean="0"/>
              <a:t>“Est-ce que la vie </a:t>
            </a:r>
            <a:r>
              <a:rPr lang="fr-FR" sz="2400" b="1" dirty="0" err="1" smtClean="0"/>
              <a:t>personelle</a:t>
            </a:r>
            <a:r>
              <a:rPr lang="fr-FR" sz="2400" b="1" dirty="0" smtClean="0"/>
              <a:t> d’Albert Camus avait eu une influence  sur la réalisation et les thèmes de son </a:t>
            </a:r>
            <a:r>
              <a:rPr lang="fr-FR" sz="2400" b="1" dirty="0" err="1" smtClean="0"/>
              <a:t>histore</a:t>
            </a:r>
            <a:r>
              <a:rPr lang="fr-FR" sz="2400" b="1" dirty="0" smtClean="0"/>
              <a:t>? Si oui, comment?  Parlez des ressemblances et des différences entre les deux.”</a:t>
            </a:r>
          </a:p>
          <a:p>
            <a:r>
              <a:rPr lang="fr-FR" sz="2400" b="1" dirty="0" smtClean="0"/>
              <a:t>Le BD vs le film </a:t>
            </a:r>
          </a:p>
          <a:p>
            <a:r>
              <a:rPr lang="fr-FR" sz="2400" b="1" dirty="0" smtClean="0"/>
              <a:t>Opinions</a:t>
            </a:r>
          </a:p>
          <a:p>
            <a:endParaRPr lang="nl-BE" dirty="0"/>
          </a:p>
        </p:txBody>
      </p:sp>
    </p:spTree>
    <p:extLst>
      <p:ext uri="{BB962C8B-B14F-4D97-AF65-F5344CB8AC3E}">
        <p14:creationId xmlns:p14="http://schemas.microsoft.com/office/powerpoint/2010/main" val="992904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p:txBody>
          <a:bodyPr>
            <a:normAutofit/>
          </a:bodyPr>
          <a:lstStyle/>
          <a:p>
            <a:r>
              <a:rPr lang="nl-BE" sz="4800" b="1" dirty="0" smtClean="0"/>
              <a:t>passage</a:t>
            </a:r>
            <a:endParaRPr lang="nl-BE" sz="4800" b="1" dirty="0"/>
          </a:p>
        </p:txBody>
      </p:sp>
    </p:spTree>
    <p:extLst>
      <p:ext uri="{BB962C8B-B14F-4D97-AF65-F5344CB8AC3E}">
        <p14:creationId xmlns:p14="http://schemas.microsoft.com/office/powerpoint/2010/main" val="854101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sz="quarter" idx="13"/>
          </p:nvPr>
        </p:nvSpPr>
        <p:spPr/>
        <p:txBody>
          <a:bodyPr/>
          <a:lstStyle/>
          <a:p>
            <a:endParaRPr lang="nl-B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23813"/>
            <a:ext cx="4981575"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99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tephanie\Documents\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899" y="-459432"/>
            <a:ext cx="5482637" cy="770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61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0"/>
            <a:ext cx="52364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752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tephanie\Desktop\Fra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5896"/>
            <a:ext cx="5268906" cy="688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357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5681"/>
            <a:ext cx="5256584" cy="689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289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63687" y="-3821"/>
            <a:ext cx="5091700" cy="6861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7385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0772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1623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979712" y="-1"/>
            <a:ext cx="4968552" cy="681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840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85725"/>
            <a:ext cx="4714875"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713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224" y="-66740"/>
            <a:ext cx="2834640" cy="1298448"/>
          </a:xfrm>
        </p:spPr>
        <p:txBody>
          <a:bodyPr>
            <a:normAutofit/>
          </a:bodyPr>
          <a:lstStyle/>
          <a:p>
            <a:r>
              <a:rPr lang="nl-NL" sz="4000" b="1" dirty="0" smtClean="0"/>
              <a:t>INTRO</a:t>
            </a:r>
            <a:endParaRPr lang="nl-BE" sz="4000" b="1" dirty="0"/>
          </a:p>
        </p:txBody>
      </p:sp>
      <p:sp>
        <p:nvSpPr>
          <p:cNvPr id="3" name="Tijdelijke aanduiding voor inhoud 2"/>
          <p:cNvSpPr>
            <a:spLocks noGrp="1"/>
          </p:cNvSpPr>
          <p:nvPr>
            <p:ph sz="quarter" idx="14"/>
          </p:nvPr>
        </p:nvSpPr>
        <p:spPr/>
        <p:txBody>
          <a:bodyPr/>
          <a:lstStyle/>
          <a:p>
            <a:r>
              <a:rPr lang="nl-NL" dirty="0"/>
              <a:t> </a:t>
            </a:r>
            <a:r>
              <a:rPr lang="fr-FR" sz="2400" b="1" dirty="0" smtClean="0"/>
              <a:t>Albert Camus – l’étranger</a:t>
            </a:r>
          </a:p>
          <a:p>
            <a:r>
              <a:rPr lang="fr-FR" sz="2400" b="1" dirty="0" smtClean="0"/>
              <a:t> Premier roman (1942)</a:t>
            </a:r>
          </a:p>
          <a:p>
            <a:r>
              <a:rPr lang="fr-FR" sz="2400" b="1" dirty="0" smtClean="0"/>
              <a:t> Traduit</a:t>
            </a:r>
          </a:p>
          <a:p>
            <a:r>
              <a:rPr lang="fr-FR" sz="2400" b="1" dirty="0" smtClean="0"/>
              <a:t> Adaptation cinématographique (1967)</a:t>
            </a:r>
          </a:p>
          <a:p>
            <a:r>
              <a:rPr lang="fr-FR" sz="2400" b="1" dirty="0"/>
              <a:t> </a:t>
            </a:r>
            <a:r>
              <a:rPr lang="fr-FR" sz="2400" b="1" dirty="0" smtClean="0"/>
              <a:t>BD philosophique</a:t>
            </a:r>
          </a:p>
        </p:txBody>
      </p:sp>
      <p:sp>
        <p:nvSpPr>
          <p:cNvPr id="4" name="Tijdelijke aanduiding voor tekst 3"/>
          <p:cNvSpPr>
            <a:spLocks noGrp="1"/>
          </p:cNvSpPr>
          <p:nvPr>
            <p:ph type="body" sz="half" idx="2"/>
          </p:nvPr>
        </p:nvSpPr>
        <p:spPr/>
        <p:txBody>
          <a:bodyPr/>
          <a:lstStyle/>
          <a:p>
            <a:endParaRPr lang="nl-BE" dirty="0"/>
          </a:p>
        </p:txBody>
      </p:sp>
      <p:pic>
        <p:nvPicPr>
          <p:cNvPr id="1026" name="Picture 2" descr="http://www.counter-currents.com/wp-content/uploads/2014/06/cam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00808"/>
            <a:ext cx="3203003" cy="406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114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051719" y="-9923"/>
            <a:ext cx="5171557" cy="6867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612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p:txBody>
          <a:bodyPr/>
          <a:lstStyle/>
          <a:p>
            <a:r>
              <a:rPr lang="nl-BE" b="1" smtClean="0"/>
              <a:t>La question de recherche</a:t>
            </a:r>
            <a:endParaRPr lang="nl-BE" b="1"/>
          </a:p>
        </p:txBody>
      </p:sp>
    </p:spTree>
    <p:extLst>
      <p:ext uri="{BB962C8B-B14F-4D97-AF65-F5344CB8AC3E}">
        <p14:creationId xmlns:p14="http://schemas.microsoft.com/office/powerpoint/2010/main" val="3097030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225" y="228600"/>
            <a:ext cx="8591550" cy="3272408"/>
          </a:xfrm>
        </p:spPr>
        <p:txBody>
          <a:bodyPr>
            <a:normAutofit/>
          </a:bodyPr>
          <a:lstStyle/>
          <a:p>
            <a:r>
              <a:rPr lang="nl-BE" b="1"/>
              <a:t>“Est-ce que la vie personelle d’Albert Camus avait eu une influence sur la réalisation et les thèmes de son histore? Si oui, comment? Parlez des ressemblances et des différences entre les deux.”</a:t>
            </a:r>
          </a:p>
        </p:txBody>
      </p:sp>
      <p:sp>
        <p:nvSpPr>
          <p:cNvPr id="3" name="Tijdelijke aanduiding voor inhoud 2"/>
          <p:cNvSpPr>
            <a:spLocks noGrp="1"/>
          </p:cNvSpPr>
          <p:nvPr>
            <p:ph sz="quarter" idx="13"/>
          </p:nvPr>
        </p:nvSpPr>
        <p:spPr/>
        <p:txBody>
          <a:bodyPr/>
          <a:lstStyle/>
          <a:p>
            <a:endParaRPr lang="nl-BE"/>
          </a:p>
        </p:txBody>
      </p:sp>
    </p:spTree>
    <p:extLst>
      <p:ext uri="{BB962C8B-B14F-4D97-AF65-F5344CB8AC3E}">
        <p14:creationId xmlns:p14="http://schemas.microsoft.com/office/powerpoint/2010/main" val="103075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sz="quarter" idx="13"/>
          </p:nvPr>
        </p:nvSpPr>
        <p:spPr/>
        <p:txBody>
          <a:bodyPr/>
          <a:lstStyle/>
          <a:p>
            <a:pPr lvl="0"/>
            <a:r>
              <a:rPr lang="fr-FR" b="1"/>
              <a:t>Algérie</a:t>
            </a:r>
            <a:endParaRPr lang="nl-BE" b="1"/>
          </a:p>
          <a:p>
            <a:pPr lvl="0"/>
            <a:r>
              <a:rPr lang="fr-FR" b="1"/>
              <a:t>Alger</a:t>
            </a:r>
            <a:endParaRPr lang="nl-BE" b="1"/>
          </a:p>
          <a:p>
            <a:pPr lvl="0"/>
            <a:r>
              <a:rPr lang="fr-FR" b="1"/>
              <a:t>La pauvreté</a:t>
            </a:r>
            <a:endParaRPr lang="nl-BE" b="1"/>
          </a:p>
          <a:p>
            <a:pPr lvl="0"/>
            <a:r>
              <a:rPr lang="fr-FR" b="1"/>
              <a:t>Philosophe français</a:t>
            </a:r>
            <a:endParaRPr lang="nl-BE" b="1"/>
          </a:p>
          <a:p>
            <a:pPr lvl="0"/>
            <a:r>
              <a:rPr lang="fr-FR" b="1"/>
              <a:t>Même travail d'appoint (=</a:t>
            </a:r>
            <a:r>
              <a:rPr lang="nl-BE" b="1"/>
              <a:t>bijbaantjes) </a:t>
            </a:r>
          </a:p>
          <a:p>
            <a:endParaRPr lang="nl-BE"/>
          </a:p>
        </p:txBody>
      </p:sp>
    </p:spTree>
    <p:extLst>
      <p:ext uri="{BB962C8B-B14F-4D97-AF65-F5344CB8AC3E}">
        <p14:creationId xmlns:p14="http://schemas.microsoft.com/office/powerpoint/2010/main" val="2211511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p:txBody>
          <a:bodyPr/>
          <a:lstStyle/>
          <a:p>
            <a:r>
              <a:rPr lang="nl-BE" b="1" smtClean="0"/>
              <a:t>La Bd vs le film</a:t>
            </a:r>
            <a:endParaRPr lang="nl-BE" b="1"/>
          </a:p>
        </p:txBody>
      </p:sp>
    </p:spTree>
    <p:extLst>
      <p:ext uri="{BB962C8B-B14F-4D97-AF65-F5344CB8AC3E}">
        <p14:creationId xmlns:p14="http://schemas.microsoft.com/office/powerpoint/2010/main" val="206098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smtClean="0"/>
              <a:t>Comparaison </a:t>
            </a:r>
            <a:endParaRPr lang="nl-BE" b="1"/>
          </a:p>
        </p:txBody>
      </p:sp>
      <p:sp>
        <p:nvSpPr>
          <p:cNvPr id="3" name="Tijdelijke aanduiding voor inhoud 2"/>
          <p:cNvSpPr>
            <a:spLocks noGrp="1"/>
          </p:cNvSpPr>
          <p:nvPr>
            <p:ph sz="quarter" idx="13"/>
          </p:nvPr>
        </p:nvSpPr>
        <p:spPr/>
        <p:txBody>
          <a:bodyPr/>
          <a:lstStyle/>
          <a:p>
            <a:r>
              <a:rPr lang="nl-BE" b="1" smtClean="0"/>
              <a:t>Langue = français</a:t>
            </a:r>
          </a:p>
          <a:p>
            <a:r>
              <a:rPr lang="fr-FR" b="1"/>
              <a:t>La maîtresse qui “doit être puni” s’appelle </a:t>
            </a:r>
            <a:r>
              <a:rPr lang="fr-FR" b="1"/>
              <a:t>Zohra</a:t>
            </a:r>
            <a:r>
              <a:rPr lang="fr-FR" b="1" smtClean="0"/>
              <a:t>.</a:t>
            </a:r>
          </a:p>
          <a:p>
            <a:endParaRPr lang="fr-FR" b="1" smtClean="0"/>
          </a:p>
          <a:p>
            <a:r>
              <a:rPr lang="fr-FR" b="1"/>
              <a:t>Sintès est coupé </a:t>
            </a:r>
            <a:r>
              <a:rPr lang="fr-FR" b="1"/>
              <a:t>au </a:t>
            </a:r>
            <a:r>
              <a:rPr lang="fr-FR" b="1" smtClean="0"/>
              <a:t>visage.</a:t>
            </a:r>
          </a:p>
          <a:p>
            <a:endParaRPr lang="fr-FR" b="1"/>
          </a:p>
          <a:p>
            <a:r>
              <a:rPr lang="nl-BE" b="1"/>
              <a:t>Meursault demande le </a:t>
            </a:r>
            <a:r>
              <a:rPr lang="nl-BE" b="1"/>
              <a:t>revolver</a:t>
            </a:r>
            <a:r>
              <a:rPr lang="nl-BE" b="1" smtClean="0"/>
              <a:t>.</a:t>
            </a:r>
          </a:p>
          <a:p>
            <a:endParaRPr lang="nl-BE" b="1" smtClean="0"/>
          </a:p>
          <a:p>
            <a:endParaRPr lang="nl-BE" b="1"/>
          </a:p>
          <a:p>
            <a:r>
              <a:rPr lang="nl-BE" b="1" smtClean="0"/>
              <a:t>Chronologie: avec le temps.</a:t>
            </a:r>
            <a:endParaRPr lang="nl-BE" b="1"/>
          </a:p>
        </p:txBody>
      </p:sp>
      <p:sp>
        <p:nvSpPr>
          <p:cNvPr id="4" name="Tijdelijke aanduiding voor inhoud 3"/>
          <p:cNvSpPr>
            <a:spLocks noGrp="1"/>
          </p:cNvSpPr>
          <p:nvPr>
            <p:ph sz="quarter" idx="14"/>
          </p:nvPr>
        </p:nvSpPr>
        <p:spPr/>
        <p:txBody>
          <a:bodyPr/>
          <a:lstStyle/>
          <a:p>
            <a:r>
              <a:rPr lang="nl-BE" b="1" smtClean="0"/>
              <a:t>Langue = italien</a:t>
            </a:r>
          </a:p>
          <a:p>
            <a:r>
              <a:rPr lang="fr-FR" b="1"/>
              <a:t>Elle s’appelle Yasmine (Meursault reconnais que c’est une fille </a:t>
            </a:r>
            <a:r>
              <a:rPr lang="fr-FR" b="1"/>
              <a:t>arabe</a:t>
            </a:r>
            <a:r>
              <a:rPr lang="fr-FR" b="1" smtClean="0"/>
              <a:t>).</a:t>
            </a:r>
          </a:p>
          <a:p>
            <a:r>
              <a:rPr lang="fr-FR" b="1"/>
              <a:t>Sintès est coupé </a:t>
            </a:r>
            <a:r>
              <a:rPr lang="fr-FR" b="1"/>
              <a:t>au </a:t>
            </a:r>
            <a:r>
              <a:rPr lang="fr-FR" b="1" smtClean="0"/>
              <a:t>visage et au bras.</a:t>
            </a:r>
          </a:p>
          <a:p>
            <a:r>
              <a:rPr lang="fr-FR" b="1"/>
              <a:t>Il est un peu choqué quand il reçoit </a:t>
            </a:r>
            <a:r>
              <a:rPr lang="fr-FR" b="1"/>
              <a:t>le </a:t>
            </a:r>
            <a:r>
              <a:rPr lang="fr-FR" b="1" smtClean="0"/>
              <a:t>revolver.</a:t>
            </a:r>
          </a:p>
          <a:p>
            <a:endParaRPr lang="fr-FR" b="1"/>
          </a:p>
          <a:p>
            <a:r>
              <a:rPr lang="fr-FR" b="1" smtClean="0"/>
              <a:t>Chronologie: scène de conviction, après avec le temps.</a:t>
            </a:r>
            <a:endParaRPr lang="nl-BE" b="1"/>
          </a:p>
        </p:txBody>
      </p:sp>
      <p:sp>
        <p:nvSpPr>
          <p:cNvPr id="5" name="Tijdelijke aanduiding voor tekst 4"/>
          <p:cNvSpPr>
            <a:spLocks noGrp="1"/>
          </p:cNvSpPr>
          <p:nvPr>
            <p:ph type="body" sz="half" idx="2"/>
          </p:nvPr>
        </p:nvSpPr>
        <p:spPr/>
        <p:txBody>
          <a:bodyPr/>
          <a:lstStyle/>
          <a:p>
            <a:r>
              <a:rPr lang="nl-BE" b="1" i="1" smtClean="0"/>
              <a:t>La BD</a:t>
            </a:r>
            <a:endParaRPr lang="nl-BE" b="1" i="1"/>
          </a:p>
        </p:txBody>
      </p:sp>
      <p:sp>
        <p:nvSpPr>
          <p:cNvPr id="6" name="Tijdelijke aanduiding voor tekst 5"/>
          <p:cNvSpPr>
            <a:spLocks noGrp="1"/>
          </p:cNvSpPr>
          <p:nvPr>
            <p:ph type="body" sz="half" idx="15"/>
          </p:nvPr>
        </p:nvSpPr>
        <p:spPr/>
        <p:txBody>
          <a:bodyPr/>
          <a:lstStyle/>
          <a:p>
            <a:r>
              <a:rPr lang="nl-BE" b="1" i="1" smtClean="0"/>
              <a:t>Le film</a:t>
            </a:r>
            <a:endParaRPr lang="nl-BE" b="1" i="1"/>
          </a:p>
        </p:txBody>
      </p:sp>
    </p:spTree>
    <p:extLst>
      <p:ext uri="{BB962C8B-B14F-4D97-AF65-F5344CB8AC3E}">
        <p14:creationId xmlns:p14="http://schemas.microsoft.com/office/powerpoint/2010/main" val="2608415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smtClean="0"/>
              <a:t>Choix remarquable de maillot de bain</a:t>
            </a:r>
            <a:endParaRPr lang="nl-BE" b="1"/>
          </a:p>
        </p:txBody>
      </p:sp>
      <p:sp>
        <p:nvSpPr>
          <p:cNvPr id="3" name="Tijdelijke aanduiding voor inhoud 2"/>
          <p:cNvSpPr>
            <a:spLocks noGrp="1"/>
          </p:cNvSpPr>
          <p:nvPr>
            <p:ph sz="quarter" idx="13"/>
          </p:nvPr>
        </p:nvSpPr>
        <p:spPr/>
        <p:txBody>
          <a:bodyPr/>
          <a:lstStyle/>
          <a:p>
            <a:endParaRPr lang="nl-BE"/>
          </a:p>
        </p:txBody>
      </p:sp>
      <p:sp>
        <p:nvSpPr>
          <p:cNvPr id="5" name="Tijdelijke aanduiding voor tekst 4"/>
          <p:cNvSpPr>
            <a:spLocks noGrp="1"/>
          </p:cNvSpPr>
          <p:nvPr>
            <p:ph type="body" sz="half" idx="2"/>
          </p:nvPr>
        </p:nvSpPr>
        <p:spPr/>
        <p:txBody>
          <a:bodyPr/>
          <a:lstStyle/>
          <a:p>
            <a:endParaRPr lang="nl-BE"/>
          </a:p>
        </p:txBody>
      </p:sp>
      <p:sp>
        <p:nvSpPr>
          <p:cNvPr id="6" name="Tijdelijke aanduiding voor tekst 5"/>
          <p:cNvSpPr>
            <a:spLocks noGrp="1"/>
          </p:cNvSpPr>
          <p:nvPr>
            <p:ph type="body" sz="half" idx="15"/>
          </p:nvPr>
        </p:nvSpPr>
        <p:spPr/>
        <p:txBody>
          <a:bodyPr/>
          <a:lstStyle/>
          <a:p>
            <a:endParaRPr lang="nl-BE"/>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412776"/>
            <a:ext cx="15240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Tijdelijke aanduiding voor inhoud 7"/>
          <p:cNvPicPr>
            <a:picLocks noGrp="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508104" y="1700808"/>
            <a:ext cx="1872208" cy="4176464"/>
          </a:xfrm>
          <a:prstGeom prst="rect">
            <a:avLst/>
          </a:prstGeom>
        </p:spPr>
      </p:pic>
    </p:spTree>
    <p:extLst>
      <p:ext uri="{BB962C8B-B14F-4D97-AF65-F5344CB8AC3E}">
        <p14:creationId xmlns:p14="http://schemas.microsoft.com/office/powerpoint/2010/main" val="2491010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p:txBody>
          <a:bodyPr>
            <a:normAutofit/>
          </a:bodyPr>
          <a:lstStyle/>
          <a:p>
            <a:r>
              <a:rPr lang="nl-BE" sz="4800" b="1" dirty="0" err="1" smtClean="0"/>
              <a:t>Nos</a:t>
            </a:r>
            <a:r>
              <a:rPr lang="nl-BE" sz="4800" b="1" dirty="0" smtClean="0"/>
              <a:t> </a:t>
            </a:r>
            <a:r>
              <a:rPr lang="nl-BE" sz="4800" b="1" dirty="0" err="1" smtClean="0"/>
              <a:t>Opinions</a:t>
            </a:r>
            <a:endParaRPr lang="nl-BE" sz="4800" b="1" dirty="0"/>
          </a:p>
        </p:txBody>
      </p:sp>
    </p:spTree>
    <p:extLst>
      <p:ext uri="{BB962C8B-B14F-4D97-AF65-F5344CB8AC3E}">
        <p14:creationId xmlns:p14="http://schemas.microsoft.com/office/powerpoint/2010/main" val="287082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800" b="1" err="1" smtClean="0"/>
              <a:t>Nos</a:t>
            </a:r>
            <a:r>
              <a:rPr lang="nl-NL" sz="4800" b="1" smtClean="0"/>
              <a:t> </a:t>
            </a:r>
            <a:r>
              <a:rPr lang="nl-NL" sz="4800" b="1" dirty="0" err="1"/>
              <a:t>o</a:t>
            </a:r>
            <a:r>
              <a:rPr lang="nl-NL" sz="4800" b="1" smtClean="0"/>
              <a:t>pinions</a:t>
            </a:r>
            <a:endParaRPr lang="nl-BE" sz="4800" b="1" dirty="0"/>
          </a:p>
        </p:txBody>
      </p:sp>
      <p:sp>
        <p:nvSpPr>
          <p:cNvPr id="3" name="Tijdelijke aanduiding voor inhoud 2"/>
          <p:cNvSpPr>
            <a:spLocks noGrp="1"/>
          </p:cNvSpPr>
          <p:nvPr>
            <p:ph sz="quarter" idx="13"/>
          </p:nvPr>
        </p:nvSpPr>
        <p:spPr/>
        <p:txBody>
          <a:bodyPr>
            <a:normAutofit/>
          </a:bodyPr>
          <a:lstStyle/>
          <a:p>
            <a:r>
              <a:rPr lang="nl-NL" b="1" dirty="0" smtClean="0"/>
              <a:t>Sofie</a:t>
            </a:r>
          </a:p>
          <a:p>
            <a:pPr lvl="2"/>
            <a:r>
              <a:rPr lang="fr-FR" b="1" dirty="0"/>
              <a:t>B</a:t>
            </a:r>
            <a:r>
              <a:rPr lang="fr-FR" b="1" dirty="0" smtClean="0"/>
              <a:t>ien écrit</a:t>
            </a:r>
          </a:p>
          <a:p>
            <a:pPr lvl="2"/>
            <a:r>
              <a:rPr lang="fr-FR" b="1" dirty="0"/>
              <a:t>Q</a:t>
            </a:r>
            <a:r>
              <a:rPr lang="fr-FR" b="1" dirty="0" smtClean="0"/>
              <a:t>uelque </a:t>
            </a:r>
            <a:r>
              <a:rPr lang="fr-FR" b="1" dirty="0"/>
              <a:t>chose </a:t>
            </a:r>
            <a:r>
              <a:rPr lang="fr-FR" b="1" dirty="0" smtClean="0"/>
              <a:t>d’autre</a:t>
            </a:r>
          </a:p>
          <a:p>
            <a:pPr lvl="2"/>
            <a:r>
              <a:rPr lang="fr-FR" b="1" dirty="0"/>
              <a:t>U</a:t>
            </a:r>
            <a:r>
              <a:rPr lang="fr-FR" b="1" dirty="0" smtClean="0"/>
              <a:t>n </a:t>
            </a:r>
            <a:r>
              <a:rPr lang="fr-FR" b="1" dirty="0"/>
              <a:t>des livres rares et </a:t>
            </a:r>
            <a:r>
              <a:rPr lang="fr-FR" b="1" dirty="0" smtClean="0"/>
              <a:t>spéciaux</a:t>
            </a:r>
          </a:p>
          <a:p>
            <a:pPr lvl="2"/>
            <a:r>
              <a:rPr lang="fr-FR" b="1" dirty="0"/>
              <a:t>A</a:t>
            </a:r>
            <a:r>
              <a:rPr lang="fr-FR" b="1" dirty="0" smtClean="0"/>
              <a:t>gréable </a:t>
            </a:r>
            <a:r>
              <a:rPr lang="fr-FR" b="1" dirty="0"/>
              <a:t>de l'avoir fait</a:t>
            </a:r>
            <a:endParaRPr lang="nl-NL" b="1" dirty="0" smtClean="0"/>
          </a:p>
          <a:p>
            <a:r>
              <a:rPr lang="nl-NL" b="1" smtClean="0"/>
              <a:t>Stephanie</a:t>
            </a:r>
          </a:p>
          <a:p>
            <a:pPr lvl="2"/>
            <a:r>
              <a:rPr lang="nl-NL" b="1" smtClean="0"/>
              <a:t>Motifs du meurtre?</a:t>
            </a:r>
          </a:p>
          <a:p>
            <a:pPr lvl="2"/>
            <a:r>
              <a:rPr lang="nl-NL" b="1" smtClean="0"/>
              <a:t>Film terrible</a:t>
            </a:r>
          </a:p>
          <a:p>
            <a:pPr lvl="2"/>
            <a:endParaRPr lang="nl-NL" b="1" smtClean="0"/>
          </a:p>
          <a:p>
            <a:pPr lvl="2"/>
            <a:endParaRPr lang="nl-BE" b="1" dirty="0"/>
          </a:p>
        </p:txBody>
      </p:sp>
    </p:spTree>
    <p:extLst>
      <p:ext uri="{BB962C8B-B14F-4D97-AF65-F5344CB8AC3E}">
        <p14:creationId xmlns:p14="http://schemas.microsoft.com/office/powerpoint/2010/main" val="2772642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492896"/>
            <a:ext cx="8591550" cy="1066800"/>
          </a:xfrm>
        </p:spPr>
        <p:txBody>
          <a:bodyPr>
            <a:normAutofit/>
          </a:bodyPr>
          <a:lstStyle/>
          <a:p>
            <a:r>
              <a:rPr lang="nl-NL" sz="5400" b="1" dirty="0" smtClean="0"/>
              <a:t>Merci pour </a:t>
            </a:r>
            <a:r>
              <a:rPr lang="nl-NL" sz="5400" b="1" dirty="0" err="1" smtClean="0"/>
              <a:t>votre</a:t>
            </a:r>
            <a:r>
              <a:rPr lang="nl-NL" sz="5400" b="1" dirty="0" smtClean="0"/>
              <a:t> attention!</a:t>
            </a:r>
            <a:endParaRPr lang="nl-BE" sz="5400" b="1" dirty="0"/>
          </a:p>
        </p:txBody>
      </p:sp>
    </p:spTree>
    <p:extLst>
      <p:ext uri="{BB962C8B-B14F-4D97-AF65-F5344CB8AC3E}">
        <p14:creationId xmlns:p14="http://schemas.microsoft.com/office/powerpoint/2010/main" val="1412100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p:txBody>
          <a:bodyPr>
            <a:normAutofit/>
          </a:bodyPr>
          <a:lstStyle/>
          <a:p>
            <a:r>
              <a:rPr lang="nl-BE" sz="4800" b="1" dirty="0" err="1" smtClean="0"/>
              <a:t>Personnages</a:t>
            </a:r>
            <a:endParaRPr lang="nl-BE" sz="4800" b="1" dirty="0"/>
          </a:p>
        </p:txBody>
      </p:sp>
    </p:spTree>
    <p:extLst>
      <p:ext uri="{BB962C8B-B14F-4D97-AF65-F5344CB8AC3E}">
        <p14:creationId xmlns:p14="http://schemas.microsoft.com/office/powerpoint/2010/main" val="2080464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smtClean="0"/>
              <a:t>Meursault</a:t>
            </a:r>
            <a:endParaRPr lang="nl-BE" b="1"/>
          </a:p>
        </p:txBody>
      </p:sp>
      <p:sp>
        <p:nvSpPr>
          <p:cNvPr id="3" name="Tijdelijke aanduiding voor inhoud 2"/>
          <p:cNvSpPr>
            <a:spLocks noGrp="1"/>
          </p:cNvSpPr>
          <p:nvPr>
            <p:ph sz="quarter" idx="14"/>
          </p:nvPr>
        </p:nvSpPr>
        <p:spPr/>
        <p:txBody>
          <a:bodyPr/>
          <a:lstStyle/>
          <a:p>
            <a:endParaRPr lang="nl-BE"/>
          </a:p>
        </p:txBody>
      </p:sp>
      <p:sp>
        <p:nvSpPr>
          <p:cNvPr id="4" name="Tijdelijke aanduiding voor tekst 3"/>
          <p:cNvSpPr>
            <a:spLocks noGrp="1"/>
          </p:cNvSpPr>
          <p:nvPr>
            <p:ph type="body" sz="half" idx="2"/>
          </p:nvPr>
        </p:nvSpPr>
        <p:spPr/>
        <p:txBody>
          <a:bodyPr/>
          <a:lstStyle/>
          <a:p>
            <a:r>
              <a:rPr lang="nl-BE" b="1" smtClean="0"/>
              <a:t>Personnage principal</a:t>
            </a:r>
          </a:p>
          <a:p>
            <a:r>
              <a:rPr lang="nl-BE" b="1" smtClean="0"/>
              <a:t>Pas d’émotions</a:t>
            </a:r>
          </a:p>
          <a:p>
            <a:endParaRPr lang="nl-BE"/>
          </a:p>
        </p:txBody>
      </p:sp>
      <p:pic>
        <p:nvPicPr>
          <p:cNvPr id="2050" name="Picture 2" descr="C:\Users\stephanie\Desktop\Frans\meurs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195386"/>
            <a:ext cx="2160240" cy="480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03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3" name="Titel 2"/>
          <p:cNvSpPr>
            <a:spLocks noGrp="1"/>
          </p:cNvSpPr>
          <p:nvPr>
            <p:ph type="title"/>
          </p:nvPr>
        </p:nvSpPr>
        <p:spPr/>
        <p:txBody>
          <a:bodyPr/>
          <a:lstStyle/>
          <a:p>
            <a:r>
              <a:rPr lang="nl-BE" b="1" smtClean="0"/>
              <a:t>Marie Cardona</a:t>
            </a:r>
            <a:endParaRPr lang="nl-BE" b="1"/>
          </a:p>
        </p:txBody>
      </p:sp>
      <p:sp>
        <p:nvSpPr>
          <p:cNvPr id="4" name="Tijdelijke aanduiding voor tekst 3"/>
          <p:cNvSpPr>
            <a:spLocks noGrp="1"/>
          </p:cNvSpPr>
          <p:nvPr>
            <p:ph type="body" sz="quarter" idx="13"/>
          </p:nvPr>
        </p:nvSpPr>
        <p:spPr/>
        <p:txBody>
          <a:bodyPr/>
          <a:lstStyle/>
          <a:p>
            <a:r>
              <a:rPr lang="nl-BE" b="1" smtClean="0"/>
              <a:t>Petite amie</a:t>
            </a:r>
          </a:p>
          <a:p>
            <a:r>
              <a:rPr lang="nl-BE" b="1" smtClean="0"/>
              <a:t>Réapparaisson</a:t>
            </a:r>
          </a:p>
          <a:p>
            <a:endParaRPr lang="nl-B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196752"/>
            <a:ext cx="3600400" cy="467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946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3" name="Titel 2"/>
          <p:cNvSpPr>
            <a:spLocks noGrp="1"/>
          </p:cNvSpPr>
          <p:nvPr>
            <p:ph type="title"/>
          </p:nvPr>
        </p:nvSpPr>
        <p:spPr/>
        <p:txBody>
          <a:bodyPr/>
          <a:lstStyle/>
          <a:p>
            <a:r>
              <a:rPr lang="fr-FR" b="1"/>
              <a:t>Raymond Sintès </a:t>
            </a:r>
            <a:endParaRPr lang="nl-BE" b="1"/>
          </a:p>
        </p:txBody>
      </p:sp>
      <p:sp>
        <p:nvSpPr>
          <p:cNvPr id="4" name="Tijdelijke aanduiding voor tekst 3"/>
          <p:cNvSpPr>
            <a:spLocks noGrp="1"/>
          </p:cNvSpPr>
          <p:nvPr>
            <p:ph type="body" sz="quarter" idx="13"/>
          </p:nvPr>
        </p:nvSpPr>
        <p:spPr/>
        <p:txBody>
          <a:bodyPr/>
          <a:lstStyle/>
          <a:p>
            <a:r>
              <a:rPr lang="nl-BE" b="1" smtClean="0"/>
              <a:t>Voisin</a:t>
            </a:r>
          </a:p>
          <a:p>
            <a:r>
              <a:rPr lang="nl-BE" b="1" smtClean="0"/>
              <a:t>Violent</a:t>
            </a:r>
          </a:p>
          <a:p>
            <a:r>
              <a:rPr lang="nl-BE" b="1" smtClean="0"/>
              <a:t>La cause indirecte de meurtre</a:t>
            </a:r>
          </a:p>
          <a:p>
            <a:endParaRPr lang="nl-BE"/>
          </a:p>
        </p:txBody>
      </p:sp>
      <p:pic>
        <p:nvPicPr>
          <p:cNvPr id="5122" name="Picture 2" descr="C:\Users\stephanie\Desktop\Frans\sin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04664"/>
            <a:ext cx="2212826" cy="571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548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3" name="Titel 2"/>
          <p:cNvSpPr>
            <a:spLocks noGrp="1"/>
          </p:cNvSpPr>
          <p:nvPr>
            <p:ph type="title"/>
          </p:nvPr>
        </p:nvSpPr>
        <p:spPr/>
        <p:txBody>
          <a:bodyPr/>
          <a:lstStyle/>
          <a:p>
            <a:r>
              <a:rPr lang="fr-FR" b="1"/>
              <a:t>Emmanuel</a:t>
            </a:r>
            <a:endParaRPr lang="nl-BE" b="1"/>
          </a:p>
        </p:txBody>
      </p:sp>
      <p:sp>
        <p:nvSpPr>
          <p:cNvPr id="4" name="Tijdelijke aanduiding voor tekst 3"/>
          <p:cNvSpPr>
            <a:spLocks noGrp="1"/>
          </p:cNvSpPr>
          <p:nvPr>
            <p:ph type="body" sz="quarter" idx="13"/>
          </p:nvPr>
        </p:nvSpPr>
        <p:spPr/>
        <p:txBody>
          <a:bodyPr/>
          <a:lstStyle/>
          <a:p>
            <a:r>
              <a:rPr lang="nl-BE" b="1" smtClean="0"/>
              <a:t>Collègue de Meursault</a:t>
            </a:r>
            <a:endParaRPr lang="nl-BE" b="1"/>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836712"/>
            <a:ext cx="2679551" cy="520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641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3" name="Titel 2"/>
          <p:cNvSpPr>
            <a:spLocks noGrp="1"/>
          </p:cNvSpPr>
          <p:nvPr>
            <p:ph type="title"/>
          </p:nvPr>
        </p:nvSpPr>
        <p:spPr/>
        <p:txBody>
          <a:bodyPr/>
          <a:lstStyle/>
          <a:p>
            <a:r>
              <a:rPr lang="nl-BE" b="1" smtClean="0"/>
              <a:t>Salamano</a:t>
            </a:r>
            <a:endParaRPr lang="nl-BE" b="1"/>
          </a:p>
        </p:txBody>
      </p:sp>
      <p:sp>
        <p:nvSpPr>
          <p:cNvPr id="4" name="Tijdelijke aanduiding voor tekst 3"/>
          <p:cNvSpPr>
            <a:spLocks noGrp="1"/>
          </p:cNvSpPr>
          <p:nvPr>
            <p:ph type="body" sz="quarter" idx="13"/>
          </p:nvPr>
        </p:nvSpPr>
        <p:spPr/>
        <p:txBody>
          <a:bodyPr/>
          <a:lstStyle/>
          <a:p>
            <a:r>
              <a:rPr lang="nl-BE" b="1" smtClean="0"/>
              <a:t>Vieux homme avec le chien</a:t>
            </a:r>
            <a:endParaRPr lang="nl-BE" b="1"/>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620688"/>
            <a:ext cx="2520280" cy="493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2555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TM01790493[[fn=SOHO]]</Template>
  <TotalTime>537</TotalTime>
  <Words>446</Words>
  <Application>Microsoft Office PowerPoint</Application>
  <PresentationFormat>Diavoorstelling (4:3)</PresentationFormat>
  <Paragraphs>134</Paragraphs>
  <Slides>39</Slides>
  <Notes>5</Notes>
  <HiddenSlides>0</HiddenSlides>
  <MMClips>0</MMClips>
  <ScaleCrop>false</ScaleCrop>
  <HeadingPairs>
    <vt:vector size="4" baseType="variant">
      <vt:variant>
        <vt:lpstr>Thema</vt:lpstr>
      </vt:variant>
      <vt:variant>
        <vt:i4>1</vt:i4>
      </vt:variant>
      <vt:variant>
        <vt:lpstr>Diatitels</vt:lpstr>
      </vt:variant>
      <vt:variant>
        <vt:i4>39</vt:i4>
      </vt:variant>
    </vt:vector>
  </HeadingPairs>
  <TitlesOfParts>
    <vt:vector size="40" baseType="lpstr">
      <vt:lpstr>Soho</vt:lpstr>
      <vt:lpstr>PowerPoint-presentatie</vt:lpstr>
      <vt:lpstr>Table de matières</vt:lpstr>
      <vt:lpstr>INTRO</vt:lpstr>
      <vt:lpstr>Personnages</vt:lpstr>
      <vt:lpstr>Meursault</vt:lpstr>
      <vt:lpstr>Marie Cardona</vt:lpstr>
      <vt:lpstr>Raymond Sintès </vt:lpstr>
      <vt:lpstr>Emmanuel</vt:lpstr>
      <vt:lpstr>Salamano</vt:lpstr>
      <vt:lpstr>Masson </vt:lpstr>
      <vt:lpstr>L’arabe</vt:lpstr>
      <vt:lpstr>résumé</vt:lpstr>
      <vt:lpstr>PowerPoint-presentatie</vt:lpstr>
      <vt:lpstr>Première partie</vt:lpstr>
      <vt:lpstr>Deuxième partie</vt:lpstr>
      <vt:lpstr>Explication du titre</vt:lpstr>
      <vt:lpstr>Explictation du titre</vt:lpstr>
      <vt:lpstr>Les thèmes</vt:lpstr>
      <vt:lpstr>Les thèmes</vt:lpstr>
      <vt:lpstr>passage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La question de recherche</vt:lpstr>
      <vt:lpstr>“Est-ce que la vie personelle d’Albert Camus avait eu une influence sur la réalisation et les thèmes de son histore? Si oui, comment? Parlez des ressemblances et des différences entre les deux.”</vt:lpstr>
      <vt:lpstr>PowerPoint-presentatie</vt:lpstr>
      <vt:lpstr>La Bd vs le film</vt:lpstr>
      <vt:lpstr>Comparaison </vt:lpstr>
      <vt:lpstr>Choix remarquable de maillot de bain</vt:lpstr>
      <vt:lpstr>Nos Opinions</vt:lpstr>
      <vt:lpstr>Nos opinions</vt:lpstr>
      <vt:lpstr>Merci pour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Schattig</dc:title>
  <dc:creator>stephanie</dc:creator>
  <cp:lastModifiedBy>stephanie</cp:lastModifiedBy>
  <cp:revision>35</cp:revision>
  <dcterms:created xsi:type="dcterms:W3CDTF">2016-04-19T17:25:45Z</dcterms:created>
  <dcterms:modified xsi:type="dcterms:W3CDTF">2016-04-21T21:00:35Z</dcterms:modified>
</cp:coreProperties>
</file>