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A3A5-9041-467C-AF69-68CBB3994853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10D-1679-46B7-8334-1A9518A54A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113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A3A5-9041-467C-AF69-68CBB3994853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10D-1679-46B7-8334-1A9518A54A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078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A3A5-9041-467C-AF69-68CBB3994853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10D-1679-46B7-8334-1A9518A54A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351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A3A5-9041-467C-AF69-68CBB3994853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10D-1679-46B7-8334-1A9518A54A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593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A3A5-9041-467C-AF69-68CBB3994853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10D-1679-46B7-8334-1A9518A54A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581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A3A5-9041-467C-AF69-68CBB3994853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10D-1679-46B7-8334-1A9518A54A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577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A3A5-9041-467C-AF69-68CBB3994853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10D-1679-46B7-8334-1A9518A54A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959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A3A5-9041-467C-AF69-68CBB3994853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10D-1679-46B7-8334-1A9518A54A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209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A3A5-9041-467C-AF69-68CBB3994853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10D-1679-46B7-8334-1A9518A54A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733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A3A5-9041-467C-AF69-68CBB3994853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10D-1679-46B7-8334-1A9518A54A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105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A3A5-9041-467C-AF69-68CBB3994853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310D-1679-46B7-8334-1A9518A54A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62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7A3A5-9041-467C-AF69-68CBB3994853}" type="datetimeFigureOut">
              <a:rPr lang="nl-NL" smtClean="0"/>
              <a:t>9-3-2016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A310D-1679-46B7-8334-1A9518A54A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248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474"/>
            <a:ext cx="8028384" cy="6797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344816" cy="1354162"/>
          </a:xfrm>
        </p:spPr>
        <p:txBody>
          <a:bodyPr>
            <a:noAutofit/>
          </a:bodyPr>
          <a:lstStyle/>
          <a:p>
            <a:r>
              <a:rPr lang="nl-NL" sz="7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CANADA</a:t>
            </a:r>
            <a:endParaRPr lang="nl-NL" sz="7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851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06" y="1412776"/>
            <a:ext cx="9167206" cy="461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396552" y="6920715"/>
            <a:ext cx="65313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470025"/>
          </a:xfrm>
        </p:spPr>
        <p:txBody>
          <a:bodyPr>
            <a:noAutofit/>
          </a:bodyPr>
          <a:lstStyle/>
          <a:p>
            <a:endParaRPr lang="nl-NL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7504" y="2205970"/>
            <a:ext cx="6400800" cy="302433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endParaRPr lang="nl-NL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7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753555" cy="6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24478" y="0"/>
            <a:ext cx="8229600" cy="1143000"/>
          </a:xfrm>
        </p:spPr>
        <p:txBody>
          <a:bodyPr>
            <a:noAutofit/>
          </a:bodyPr>
          <a:lstStyle/>
          <a:p>
            <a:endParaRPr lang="nl-NL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83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</Words>
  <Application>Microsoft Office PowerPoint</Application>
  <PresentationFormat>Diavoorstelling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Kantoorthema</vt:lpstr>
      <vt:lpstr>CANADA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</dc:title>
  <dc:creator>LG-ARNHEM</dc:creator>
  <cp:lastModifiedBy>LG-ARNHEM</cp:lastModifiedBy>
  <cp:revision>16</cp:revision>
  <dcterms:created xsi:type="dcterms:W3CDTF">2016-03-02T14:05:14Z</dcterms:created>
  <dcterms:modified xsi:type="dcterms:W3CDTF">2016-03-09T16:01:56Z</dcterms:modified>
</cp:coreProperties>
</file>