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59DA7-BF0D-41B5-AE6D-8E8500E1770D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BBA49F-EDEB-4E93-B5ED-14079C1BD0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hUGHWje7li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m-Ferri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6840760" cy="1340768"/>
          </a:xfrm>
        </p:spPr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FF0066"/>
                </a:solidFill>
              </a:rPr>
              <a:t>Matilda</a:t>
            </a:r>
            <a:endParaRPr lang="nl-NL" sz="8800" dirty="0">
              <a:solidFill>
                <a:srgbClr val="FF0066"/>
              </a:solidFill>
            </a:endParaRPr>
          </a:p>
        </p:txBody>
      </p:sp>
      <p:pic>
        <p:nvPicPr>
          <p:cNvPr id="5" name="Afbeelding 4" descr="http://images5.fanpop.com/image/photos/31400000/Matilda-matilda-31436678-1024-768.png"/>
          <p:cNvPicPr/>
          <p:nvPr/>
        </p:nvPicPr>
        <p:blipFill>
          <a:blip r:embed="rId2" cstate="print"/>
          <a:srcRect l="2937" r="28822"/>
          <a:stretch>
            <a:fillRect/>
          </a:stretch>
        </p:blipFill>
        <p:spPr bwMode="auto">
          <a:xfrm>
            <a:off x="107504" y="116633"/>
            <a:ext cx="2736304" cy="300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987824" y="18864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Presentatie</a:t>
            </a:r>
            <a:r>
              <a:rPr lang="fr-FR" sz="6000" dirty="0" smtClean="0"/>
              <a:t> film</a:t>
            </a:r>
            <a:endParaRPr lang="nl-NL" sz="6000" dirty="0"/>
          </a:p>
        </p:txBody>
      </p:sp>
      <p:pic>
        <p:nvPicPr>
          <p:cNvPr id="23556" name="Picture 4" descr="http://images2.fanpop.com/images/photos/4400000/Matilda-matilda-4452988-640-480.jpg"/>
          <p:cNvPicPr>
            <a:picLocks noChangeAspect="1" noChangeArrowheads="1"/>
          </p:cNvPicPr>
          <p:nvPr/>
        </p:nvPicPr>
        <p:blipFill>
          <a:blip r:embed="rId3" cstate="print"/>
          <a:srcRect r="36"/>
          <a:stretch>
            <a:fillRect/>
          </a:stretch>
        </p:blipFill>
        <p:spPr bwMode="auto">
          <a:xfrm>
            <a:off x="3851920" y="1412776"/>
            <a:ext cx="3456384" cy="2593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fr-FR" sz="5400" dirty="0" err="1" smtClean="0"/>
              <a:t>Lavendel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> </a:t>
            </a:r>
            <a:r>
              <a:rPr lang="fr-FR" sz="5400" dirty="0" err="1" smtClean="0"/>
              <a:t>Kiami</a:t>
            </a:r>
            <a:r>
              <a:rPr lang="fr-FR" sz="5400" dirty="0" smtClean="0"/>
              <a:t> </a:t>
            </a:r>
            <a:r>
              <a:rPr lang="fr-FR" sz="5400" dirty="0" err="1" smtClean="0"/>
              <a:t>Davael</a:t>
            </a:r>
            <a:r>
              <a:rPr lang="fr-FR" sz="5400" dirty="0" smtClean="0"/>
              <a:t> </a:t>
            </a:r>
            <a:endParaRPr lang="nl-BE" sz="5400" dirty="0"/>
          </a:p>
        </p:txBody>
      </p:sp>
      <p:pic>
        <p:nvPicPr>
          <p:cNvPr id="21506" name="Picture 2" descr="http://images.slideplayer.nl/8/2220913/slides/slide_7.jpg"/>
          <p:cNvPicPr>
            <a:picLocks noChangeAspect="1" noChangeArrowheads="1"/>
          </p:cNvPicPr>
          <p:nvPr/>
        </p:nvPicPr>
        <p:blipFill>
          <a:blip r:embed="rId2" cstate="print"/>
          <a:srcRect l="34343" t="23641" r="31795" b="34360"/>
          <a:stretch>
            <a:fillRect/>
          </a:stretch>
        </p:blipFill>
        <p:spPr bwMode="auto">
          <a:xfrm>
            <a:off x="4499992" y="2506294"/>
            <a:ext cx="4545505" cy="4228376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http://rollingout.com/wp-content/uploads/2012/06/Kiami-Davael-HS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991445" cy="4440908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800" dirty="0" err="1" smtClean="0">
                <a:solidFill>
                  <a:srgbClr val="FF0066"/>
                </a:solidFill>
              </a:rPr>
              <a:t>Familie</a:t>
            </a:r>
            <a:r>
              <a:rPr lang="fr-FR" sz="4800" dirty="0" smtClean="0">
                <a:solidFill>
                  <a:srgbClr val="FF0066"/>
                </a:solidFill>
              </a:rPr>
              <a:t> </a:t>
            </a:r>
            <a:r>
              <a:rPr lang="fr-FR" sz="4800" dirty="0" err="1" smtClean="0">
                <a:solidFill>
                  <a:srgbClr val="FF0066"/>
                </a:solidFill>
              </a:rPr>
              <a:t>Wurmhout</a:t>
            </a:r>
            <a:endParaRPr lang="nl-BE" sz="4800" dirty="0">
              <a:solidFill>
                <a:srgbClr val="FF0066"/>
              </a:solidFill>
            </a:endParaRPr>
          </a:p>
        </p:txBody>
      </p:sp>
      <p:pic>
        <p:nvPicPr>
          <p:cNvPr id="20482" name="Picture 2" descr="http://www.filmkrant.nl/callback/resizeimg/447/-/siteimages/main/stills/L-N/mati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4257675" cy="2428875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http://www.dvdinfo.be/images/reviews/1406-4.jpg"/>
          <p:cNvPicPr>
            <a:picLocks noChangeAspect="1" noChangeArrowheads="1"/>
          </p:cNvPicPr>
          <p:nvPr/>
        </p:nvPicPr>
        <p:blipFill>
          <a:blip r:embed="rId3" cstate="print"/>
          <a:srcRect l="1890" t="4447" r="5501" b="6613"/>
          <a:stretch>
            <a:fillRect/>
          </a:stretch>
        </p:blipFill>
        <p:spPr bwMode="auto">
          <a:xfrm>
            <a:off x="3923928" y="1124744"/>
            <a:ext cx="4939749" cy="2016224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6" name="Picture 6" descr="http://www.uhura.nl/TV/kinderen/broer%20van%20matil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24944"/>
            <a:ext cx="1238250" cy="1276350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err="1" smtClean="0"/>
              <a:t>Positieve</a:t>
            </a:r>
            <a:r>
              <a:rPr lang="fr-FR" sz="5400" dirty="0" smtClean="0"/>
              <a:t> </a:t>
            </a:r>
            <a:r>
              <a:rPr lang="fr-FR" sz="5400" dirty="0" err="1" smtClean="0"/>
              <a:t>punten</a:t>
            </a:r>
            <a:endParaRPr lang="nl-BE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Char char=""/>
            </a:pPr>
            <a:r>
              <a:rPr lang="fr-FR" dirty="0" smtClean="0"/>
              <a:t>de </a:t>
            </a:r>
            <a:r>
              <a:rPr lang="fr-FR" dirty="0" err="1" smtClean="0"/>
              <a:t>personage</a:t>
            </a:r>
            <a:r>
              <a:rPr lang="fr-FR" dirty="0" smtClean="0"/>
              <a:t> </a:t>
            </a:r>
            <a:r>
              <a:rPr lang="fr-FR" dirty="0" err="1" smtClean="0"/>
              <a:t>spelen</a:t>
            </a:r>
            <a:r>
              <a:rPr lang="fr-FR" dirty="0" smtClean="0"/>
              <a:t> </a:t>
            </a:r>
            <a:r>
              <a:rPr lang="fr-FR" dirty="0" err="1" smtClean="0"/>
              <a:t>goed</a:t>
            </a:r>
            <a:r>
              <a:rPr lang="fr-FR" dirty="0" smtClean="0"/>
              <a:t> de </a:t>
            </a:r>
            <a:r>
              <a:rPr lang="fr-FR" dirty="0" err="1" smtClean="0"/>
              <a:t>rollen</a:t>
            </a:r>
            <a:endParaRPr lang="fr-FR" dirty="0" smtClean="0"/>
          </a:p>
          <a:p>
            <a:pPr>
              <a:buFont typeface="Wingdings 2" pitchFamily="18" charset="2"/>
              <a:buChar char=""/>
            </a:pPr>
            <a:r>
              <a:rPr lang="fr-FR" dirty="0" smtClean="0"/>
              <a:t>de </a:t>
            </a:r>
            <a:r>
              <a:rPr lang="fr-FR" dirty="0" err="1" smtClean="0"/>
              <a:t>titel</a:t>
            </a:r>
            <a:r>
              <a:rPr lang="fr-FR" dirty="0" smtClean="0"/>
              <a:t> van de film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goed</a:t>
            </a:r>
            <a:r>
              <a:rPr lang="fr-FR" dirty="0" smtClean="0"/>
              <a:t> </a:t>
            </a:r>
            <a:r>
              <a:rPr lang="fr-FR" dirty="0" err="1" smtClean="0"/>
              <a:t>gekozen</a:t>
            </a:r>
            <a:endParaRPr lang="fr-FR" dirty="0" smtClean="0"/>
          </a:p>
          <a:p>
            <a:pPr>
              <a:buFont typeface="Wingdings 2" pitchFamily="18" charset="2"/>
              <a:buChar char=""/>
            </a:pPr>
            <a:r>
              <a:rPr lang="fr-FR" dirty="0" err="1" smtClean="0"/>
              <a:t>Kinderfilm</a:t>
            </a:r>
            <a:r>
              <a:rPr lang="fr-FR" dirty="0" smtClean="0"/>
              <a:t>, </a:t>
            </a:r>
            <a:r>
              <a:rPr lang="fr-FR" dirty="0" err="1" smtClean="0"/>
              <a:t>volwassenefilm</a:t>
            </a:r>
            <a:endParaRPr lang="fr-FR" dirty="0" smtClean="0"/>
          </a:p>
          <a:p>
            <a:pPr>
              <a:buFont typeface="Wingdings 2" pitchFamily="18" charset="2"/>
              <a:buChar char=""/>
            </a:pP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verhaal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 de film </a:t>
            </a:r>
            <a:r>
              <a:rPr lang="fr-FR" dirty="0" err="1" smtClean="0">
                <a:sym typeface="Wingdings" pitchFamily="2" charset="2"/>
              </a:rPr>
              <a:t>goed</a:t>
            </a:r>
            <a:endParaRPr lang="fr-FR" dirty="0" smtClean="0">
              <a:sym typeface="Wingdings" pitchFamily="2" charset="2"/>
            </a:endParaRPr>
          </a:p>
          <a:p>
            <a:pPr>
              <a:buFont typeface="Wingdings 2" pitchFamily="18" charset="2"/>
              <a:buChar char=""/>
            </a:pPr>
            <a:r>
              <a:rPr lang="fr-FR" dirty="0" err="1" smtClean="0">
                <a:sym typeface="Wingdings" pitchFamily="2" charset="2"/>
              </a:rPr>
              <a:t>Fantasie</a:t>
            </a:r>
            <a:r>
              <a:rPr lang="fr-FR" dirty="0" smtClean="0">
                <a:sym typeface="Wingdings" pitchFamily="2" charset="2"/>
              </a:rPr>
              <a:t>   prima</a:t>
            </a:r>
          </a:p>
          <a:p>
            <a:pPr>
              <a:buFont typeface="Wingdings 2" pitchFamily="18" charset="2"/>
              <a:buChar char=""/>
            </a:pPr>
            <a:r>
              <a:rPr lang="fr-FR" dirty="0" smtClean="0">
                <a:sym typeface="Wingdings" pitchFamily="2" charset="2"/>
              </a:rPr>
              <a:t>De auteur kan </a:t>
            </a:r>
            <a:r>
              <a:rPr lang="fr-FR" dirty="0" err="1" smtClean="0">
                <a:sym typeface="Wingdings" pitchFamily="2" charset="2"/>
              </a:rPr>
              <a:t>goed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acteren</a:t>
            </a:r>
            <a:endParaRPr lang="fr-FR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66"/>
                </a:solidFill>
              </a:rPr>
              <a:t>Negatieve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punten</a:t>
            </a:r>
            <a:endParaRPr lang="nl-BE" dirty="0">
              <a:solidFill>
                <a:srgbClr val="FF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Book Antiqua" pitchFamily="18" charset="0"/>
              <a:buChar char="-"/>
            </a:pPr>
            <a:r>
              <a:rPr lang="fr-FR" dirty="0" err="1" smtClean="0"/>
              <a:t>Mevrouw</a:t>
            </a:r>
            <a:r>
              <a:rPr lang="fr-FR" dirty="0" smtClean="0"/>
              <a:t> </a:t>
            </a:r>
            <a:r>
              <a:rPr lang="fr-FR" dirty="0" err="1" smtClean="0"/>
              <a:t>Bulstronk</a:t>
            </a:r>
            <a:r>
              <a:rPr lang="fr-FR" dirty="0" smtClean="0"/>
              <a:t> </a:t>
            </a:r>
            <a:r>
              <a:rPr lang="fr-FR" dirty="0" err="1" smtClean="0"/>
              <a:t>strenger</a:t>
            </a:r>
            <a:endParaRPr lang="fr-FR" dirty="0" smtClean="0"/>
          </a:p>
          <a:p>
            <a:pPr>
              <a:buClr>
                <a:schemeClr val="tx1"/>
              </a:buClr>
              <a:buFont typeface="Book Antiqua" pitchFamily="18" charset="0"/>
              <a:buChar char="-"/>
            </a:pP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boek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verfilmd</a:t>
            </a:r>
            <a:r>
              <a:rPr lang="fr-FR" dirty="0" smtClean="0"/>
              <a:t> en </a:t>
            </a:r>
            <a:r>
              <a:rPr lang="fr-FR" dirty="0" err="1" smtClean="0"/>
              <a:t>laat</a:t>
            </a:r>
            <a:r>
              <a:rPr lang="fr-FR" dirty="0" smtClean="0"/>
              <a:t> de </a:t>
            </a:r>
            <a:r>
              <a:rPr lang="fr-FR" dirty="0" err="1" smtClean="0"/>
              <a:t>kinderen</a:t>
            </a:r>
            <a:r>
              <a:rPr lang="fr-FR" dirty="0" smtClean="0"/>
              <a:t>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film </a:t>
            </a:r>
            <a:r>
              <a:rPr lang="fr-FR" dirty="0" err="1" smtClean="0"/>
              <a:t>kijken</a:t>
            </a:r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>
                <a:solidFill>
                  <a:srgbClr val="66CCFF"/>
                </a:solidFill>
              </a:rPr>
              <a:t>Eind</a:t>
            </a:r>
            <a:r>
              <a:rPr lang="fr-FR" sz="4800" dirty="0" smtClean="0">
                <a:solidFill>
                  <a:srgbClr val="66CCFF"/>
                </a:solidFill>
              </a:rPr>
              <a:t> </a:t>
            </a:r>
            <a:r>
              <a:rPr lang="fr-FR" sz="4800" dirty="0" err="1" smtClean="0">
                <a:solidFill>
                  <a:srgbClr val="66CCFF"/>
                </a:solidFill>
              </a:rPr>
              <a:t>oordeel</a:t>
            </a:r>
            <a:endParaRPr lang="nl-BE" sz="4800" dirty="0">
              <a:solidFill>
                <a:srgbClr val="66CC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Ik</a:t>
            </a:r>
            <a:r>
              <a:rPr lang="fr-FR" dirty="0" smtClean="0"/>
              <a:t> </a:t>
            </a:r>
            <a:r>
              <a:rPr lang="fr-FR" dirty="0" err="1" smtClean="0"/>
              <a:t>vindt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mooie</a:t>
            </a:r>
            <a:r>
              <a:rPr lang="fr-FR" dirty="0" smtClean="0"/>
              <a:t> film en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ook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passende</a:t>
            </a:r>
            <a:r>
              <a:rPr lang="fr-FR" dirty="0" smtClean="0"/>
              <a:t> </a:t>
            </a:r>
            <a:r>
              <a:rPr lang="fr-FR" dirty="0" err="1" smtClean="0"/>
              <a:t>titel</a:t>
            </a:r>
            <a:r>
              <a:rPr lang="fr-FR" dirty="0" smtClean="0"/>
              <a:t>. De acteurs </a:t>
            </a:r>
            <a:r>
              <a:rPr lang="fr-FR" dirty="0" err="1" smtClean="0"/>
              <a:t>spelen</a:t>
            </a:r>
            <a:r>
              <a:rPr lang="fr-FR" dirty="0" smtClean="0"/>
              <a:t> </a:t>
            </a:r>
            <a:r>
              <a:rPr lang="fr-FR" dirty="0" err="1" smtClean="0"/>
              <a:t>goed</a:t>
            </a:r>
            <a:r>
              <a:rPr lang="fr-FR" dirty="0" smtClean="0"/>
              <a:t> hun </a:t>
            </a:r>
            <a:r>
              <a:rPr lang="fr-FR" dirty="0" err="1" smtClean="0"/>
              <a:t>rol</a:t>
            </a:r>
            <a:r>
              <a:rPr lang="fr-FR" dirty="0" smtClean="0"/>
              <a:t>. </a:t>
            </a:r>
            <a:r>
              <a:rPr lang="fr-FR" dirty="0" err="1" smtClean="0"/>
              <a:t>Roald</a:t>
            </a:r>
            <a:r>
              <a:rPr lang="fr-FR" dirty="0" smtClean="0"/>
              <a:t> Dahl </a:t>
            </a:r>
            <a:r>
              <a:rPr lang="fr-FR" dirty="0" err="1" smtClean="0"/>
              <a:t>heeft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boek</a:t>
            </a:r>
            <a:r>
              <a:rPr lang="fr-FR" dirty="0" smtClean="0"/>
              <a:t> </a:t>
            </a:r>
            <a:r>
              <a:rPr lang="fr-FR" dirty="0" err="1" smtClean="0"/>
              <a:t>geschreven</a:t>
            </a:r>
            <a:r>
              <a:rPr lang="fr-FR" dirty="0" smtClean="0"/>
              <a:t> en dan </a:t>
            </a:r>
            <a:r>
              <a:rPr lang="fr-FR" dirty="0" err="1" smtClean="0"/>
              <a:t>heeft</a:t>
            </a:r>
            <a:r>
              <a:rPr lang="fr-FR" dirty="0" smtClean="0"/>
              <a:t> de </a:t>
            </a:r>
            <a:r>
              <a:rPr lang="fr-FR" dirty="0" err="1" smtClean="0"/>
              <a:t>regisseur</a:t>
            </a:r>
            <a:r>
              <a:rPr lang="fr-FR" dirty="0" smtClean="0"/>
              <a:t> Danny De </a:t>
            </a:r>
            <a:r>
              <a:rPr lang="fr-FR" dirty="0" err="1" smtClean="0"/>
              <a:t>Vito</a:t>
            </a:r>
            <a:r>
              <a:rPr lang="fr-FR" dirty="0" smtClean="0"/>
              <a:t> </a:t>
            </a:r>
            <a:r>
              <a:rPr lang="fr-FR" dirty="0" err="1" smtClean="0"/>
              <a:t>heeft</a:t>
            </a:r>
            <a:r>
              <a:rPr lang="fr-FR" dirty="0" smtClean="0"/>
              <a:t> hem </a:t>
            </a:r>
            <a:r>
              <a:rPr lang="fr-FR" dirty="0" err="1" smtClean="0"/>
              <a:t>heel</a:t>
            </a:r>
            <a:r>
              <a:rPr lang="fr-FR" dirty="0" smtClean="0"/>
              <a:t> </a:t>
            </a:r>
            <a:r>
              <a:rPr lang="fr-FR" dirty="0" err="1" smtClean="0"/>
              <a:t>goed</a:t>
            </a:r>
            <a:r>
              <a:rPr lang="fr-FR" dirty="0" smtClean="0"/>
              <a:t> </a:t>
            </a:r>
            <a:r>
              <a:rPr lang="fr-FR" dirty="0" err="1" smtClean="0"/>
              <a:t>verfilmd</a:t>
            </a:r>
            <a:r>
              <a:rPr lang="fr-FR" dirty="0" smtClean="0"/>
              <a:t>.</a:t>
            </a:r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fr-FR" sz="7200" dirty="0" err="1" smtClean="0">
                <a:solidFill>
                  <a:srgbClr val="FF0066"/>
                </a:solidFill>
              </a:rPr>
              <a:t>Video</a:t>
            </a:r>
            <a:endParaRPr lang="nl-BE" sz="7200" dirty="0">
              <a:solidFill>
                <a:srgbClr val="FF0066"/>
              </a:solidFill>
            </a:endParaRPr>
          </a:p>
        </p:txBody>
      </p:sp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765" t="20391" r="49207" b="50078"/>
          <a:stretch>
            <a:fillRect/>
          </a:stretch>
        </p:blipFill>
        <p:spPr bwMode="auto">
          <a:xfrm>
            <a:off x="1691680" y="1556792"/>
            <a:ext cx="5600421" cy="3672408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300" dirty="0" err="1" smtClean="0"/>
              <a:t>Wie</a:t>
            </a:r>
            <a:r>
              <a:rPr lang="fr-FR" sz="5300" dirty="0" smtClean="0"/>
              <a:t>?</a:t>
            </a:r>
            <a:br>
              <a:rPr lang="fr-FR" sz="5300" dirty="0" smtClean="0"/>
            </a:br>
            <a:r>
              <a:rPr lang="fr-FR" sz="3100" dirty="0" smtClean="0"/>
              <a:t>(Schrijver van </a:t>
            </a:r>
            <a:r>
              <a:rPr lang="fr-FR" sz="3100" dirty="0" err="1" smtClean="0"/>
              <a:t>het</a:t>
            </a:r>
            <a:r>
              <a:rPr lang="fr-FR" sz="3100" dirty="0" smtClean="0"/>
              <a:t> </a:t>
            </a:r>
            <a:r>
              <a:rPr lang="fr-FR" sz="3100" dirty="0" err="1" smtClean="0"/>
              <a:t>boek</a:t>
            </a:r>
            <a:r>
              <a:rPr lang="fr-FR" sz="3100" dirty="0" smtClean="0"/>
              <a:t>)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2132856"/>
            <a:ext cx="6059016" cy="3816424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20000"/>
                  <a:lumOff val="80000"/>
                </a:schemeClr>
              </a:buClr>
              <a:buFont typeface="Wingdings 2" pitchFamily="18" charset="2"/>
              <a:buChar char=""/>
            </a:pPr>
            <a:r>
              <a:rPr lang="fr-FR" sz="3000" dirty="0" smtClean="0">
                <a:latin typeface="Vladimir Script"/>
              </a:rPr>
              <a:t>ROALD  DAHL</a:t>
            </a:r>
          </a:p>
          <a:p>
            <a:pPr>
              <a:buClr>
                <a:schemeClr val="tx2">
                  <a:lumMod val="20000"/>
                  <a:lumOff val="80000"/>
                </a:schemeClr>
              </a:buClr>
              <a:buFont typeface="Wingdings 2" pitchFamily="18" charset="2"/>
              <a:buChar char=""/>
            </a:pPr>
            <a:r>
              <a:rPr lang="fr-FR" sz="3000" dirty="0" err="1" smtClean="0"/>
              <a:t>Geboren</a:t>
            </a:r>
            <a:r>
              <a:rPr lang="fr-FR" sz="3000" dirty="0" smtClean="0"/>
              <a:t> 13/09/1916</a:t>
            </a:r>
          </a:p>
          <a:p>
            <a:pPr>
              <a:buClr>
                <a:schemeClr val="tx2">
                  <a:lumMod val="20000"/>
                  <a:lumOff val="80000"/>
                </a:schemeClr>
              </a:buClr>
              <a:buFont typeface="Wingdings 2" pitchFamily="18" charset="2"/>
              <a:buChar char=""/>
            </a:pPr>
            <a:r>
              <a:rPr lang="fr-FR" sz="3000" dirty="0" smtClean="0">
                <a:sym typeface="Wingdings 2"/>
              </a:rPr>
              <a:t>  23/11/1990</a:t>
            </a:r>
          </a:p>
          <a:p>
            <a:pPr>
              <a:buClr>
                <a:schemeClr val="tx2">
                  <a:lumMod val="20000"/>
                  <a:lumOff val="80000"/>
                </a:schemeClr>
              </a:buClr>
              <a:buFont typeface="Wingdings 2" pitchFamily="18" charset="2"/>
              <a:buChar char=""/>
            </a:pPr>
            <a:r>
              <a:rPr lang="nl-NL" sz="3000" dirty="0" smtClean="0"/>
              <a:t>Woonplaats: Verenigd Koninkrijk</a:t>
            </a:r>
          </a:p>
          <a:p>
            <a:pPr>
              <a:buClr>
                <a:schemeClr val="tx2">
                  <a:lumMod val="20000"/>
                  <a:lumOff val="80000"/>
                </a:schemeClr>
              </a:buClr>
              <a:buFont typeface="Wingdings 2" pitchFamily="18" charset="2"/>
              <a:buChar char=""/>
            </a:pPr>
            <a:r>
              <a:rPr lang="fr-FR" sz="3000" dirty="0" err="1" smtClean="0"/>
              <a:t>Beroep</a:t>
            </a:r>
            <a:r>
              <a:rPr lang="fr-FR" sz="3000" dirty="0" smtClean="0"/>
              <a:t>: </a:t>
            </a:r>
            <a:r>
              <a:rPr lang="fr-FR" sz="3000" dirty="0" err="1" smtClean="0"/>
              <a:t>schijver</a:t>
            </a:r>
            <a:endParaRPr lang="fr-FR" sz="3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66"/>
                </a:solidFill>
              </a:rPr>
              <a:t>De film</a:t>
            </a:r>
            <a:endParaRPr lang="nl-BE" dirty="0">
              <a:solidFill>
                <a:srgbClr val="FF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00200"/>
            <a:ext cx="8388424" cy="2260848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Regisseur</a:t>
            </a:r>
            <a:r>
              <a:rPr lang="fr-FR" sz="3000" dirty="0" smtClean="0"/>
              <a:t>		Danny De </a:t>
            </a:r>
            <a:r>
              <a:rPr lang="fr-FR" sz="3000" dirty="0" err="1" smtClean="0"/>
              <a:t>Vito</a:t>
            </a:r>
            <a:endParaRPr lang="fr-FR" sz="3000" dirty="0" smtClean="0"/>
          </a:p>
          <a:p>
            <a:r>
              <a:rPr lang="nl-NL" sz="3000" dirty="0" smtClean="0"/>
              <a:t>Originele Taal 	Engels</a:t>
            </a:r>
          </a:p>
          <a:p>
            <a:r>
              <a:rPr lang="nl-NL" sz="3000" dirty="0" err="1" smtClean="0"/>
              <a:t>Premiere</a:t>
            </a:r>
            <a:r>
              <a:rPr lang="nl-NL" sz="3000" dirty="0" smtClean="0"/>
              <a:t> in VS	28 juli 1996</a:t>
            </a:r>
          </a:p>
          <a:p>
            <a:r>
              <a:rPr lang="nl-NL" sz="3000" dirty="0" err="1" smtClean="0"/>
              <a:t>Premiere</a:t>
            </a:r>
            <a:r>
              <a:rPr lang="nl-NL" sz="3000" dirty="0" smtClean="0"/>
              <a:t> in NL	19 december 1996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000" dirty="0" err="1" smtClean="0"/>
              <a:t>Personages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205064"/>
          </a:xfrm>
        </p:spPr>
        <p:txBody>
          <a:bodyPr>
            <a:noAutofit/>
          </a:bodyPr>
          <a:lstStyle/>
          <a:p>
            <a:r>
              <a:rPr lang="fr-FR" sz="3000" dirty="0" err="1" smtClean="0"/>
              <a:t>Mevrouw</a:t>
            </a:r>
            <a:r>
              <a:rPr lang="fr-FR" sz="3000" dirty="0" smtClean="0"/>
              <a:t> </a:t>
            </a:r>
            <a:r>
              <a:rPr lang="fr-FR" sz="3000" dirty="0" err="1" smtClean="0"/>
              <a:t>Wurmhout</a:t>
            </a:r>
            <a:r>
              <a:rPr lang="fr-FR" sz="3000" dirty="0" smtClean="0"/>
              <a:t>	</a:t>
            </a:r>
            <a:r>
              <a:rPr lang="fr-FR" sz="3000" dirty="0" err="1" smtClean="0"/>
              <a:t>Rhea</a:t>
            </a:r>
            <a:r>
              <a:rPr lang="fr-FR" sz="3000" dirty="0" smtClean="0"/>
              <a:t> </a:t>
            </a:r>
            <a:r>
              <a:rPr lang="fr-FR" sz="3000" dirty="0" err="1" smtClean="0"/>
              <a:t>Perlam</a:t>
            </a:r>
            <a:endParaRPr lang="fr-FR" sz="3000" u="sng" dirty="0" smtClean="0"/>
          </a:p>
          <a:p>
            <a:r>
              <a:rPr lang="fr-FR" sz="3000" dirty="0" err="1" smtClean="0"/>
              <a:t>Meneer</a:t>
            </a:r>
            <a:r>
              <a:rPr lang="fr-FR" sz="3000" dirty="0" smtClean="0"/>
              <a:t> </a:t>
            </a:r>
            <a:r>
              <a:rPr lang="fr-FR" sz="3000" dirty="0" err="1" smtClean="0"/>
              <a:t>Wurmhout</a:t>
            </a:r>
            <a:r>
              <a:rPr lang="fr-FR" sz="3000" dirty="0" smtClean="0"/>
              <a:t>	Danny De </a:t>
            </a:r>
            <a:r>
              <a:rPr lang="fr-FR" sz="3000" dirty="0" err="1" smtClean="0"/>
              <a:t>Vito</a:t>
            </a:r>
            <a:endParaRPr lang="fr-FR" sz="3000" dirty="0" smtClean="0"/>
          </a:p>
          <a:p>
            <a:r>
              <a:rPr lang="fr-FR" sz="3000" dirty="0" err="1" smtClean="0"/>
              <a:t>Juffrouw</a:t>
            </a:r>
            <a:r>
              <a:rPr lang="fr-FR" sz="3000" dirty="0" smtClean="0"/>
              <a:t> </a:t>
            </a:r>
            <a:r>
              <a:rPr lang="fr-FR" sz="3000" dirty="0" err="1" smtClean="0"/>
              <a:t>Bulstronk</a:t>
            </a:r>
            <a:r>
              <a:rPr lang="fr-FR" sz="3000" dirty="0" smtClean="0"/>
              <a:t>	Pam Ferris</a:t>
            </a:r>
          </a:p>
          <a:p>
            <a:r>
              <a:rPr lang="fr-FR" sz="3000" dirty="0" err="1" smtClean="0"/>
              <a:t>Juf</a:t>
            </a:r>
            <a:r>
              <a:rPr lang="fr-FR" sz="3000" dirty="0" smtClean="0"/>
              <a:t> Engel (</a:t>
            </a:r>
            <a:r>
              <a:rPr lang="fr-FR" sz="3000" dirty="0" err="1" smtClean="0"/>
              <a:t>Honey</a:t>
            </a:r>
            <a:r>
              <a:rPr lang="fr-FR" sz="3000" dirty="0" smtClean="0"/>
              <a:t>)		</a:t>
            </a:r>
            <a:r>
              <a:rPr lang="fr-FR" sz="3000" dirty="0" err="1" smtClean="0"/>
              <a:t>Embeth</a:t>
            </a:r>
            <a:r>
              <a:rPr lang="fr-FR" sz="3000" dirty="0" smtClean="0"/>
              <a:t> </a:t>
            </a:r>
            <a:r>
              <a:rPr lang="fr-FR" sz="3000" dirty="0" err="1" smtClean="0"/>
              <a:t>Davidtz</a:t>
            </a:r>
            <a:endParaRPr lang="fr-FR" sz="3000" dirty="0" smtClean="0"/>
          </a:p>
          <a:p>
            <a:r>
              <a:rPr lang="fr-FR" sz="3000" dirty="0" err="1" smtClean="0"/>
              <a:t>Mathilda</a:t>
            </a:r>
            <a:r>
              <a:rPr lang="fr-FR" sz="3000" dirty="0" smtClean="0"/>
              <a:t>			</a:t>
            </a:r>
            <a:r>
              <a:rPr lang="fr-FR" sz="3000" dirty="0" err="1" smtClean="0"/>
              <a:t>Mara</a:t>
            </a:r>
            <a:r>
              <a:rPr lang="fr-FR" sz="3000" dirty="0" smtClean="0"/>
              <a:t> Wilson</a:t>
            </a:r>
          </a:p>
          <a:p>
            <a:r>
              <a:rPr lang="fr-FR" sz="3000" dirty="0" err="1" smtClean="0"/>
              <a:t>Lavendel</a:t>
            </a:r>
            <a:r>
              <a:rPr lang="fr-FR" sz="3000" dirty="0" smtClean="0"/>
              <a:t>			</a:t>
            </a:r>
            <a:r>
              <a:rPr lang="fr-FR" sz="3000" dirty="0" err="1" smtClean="0"/>
              <a:t>Kiami</a:t>
            </a:r>
            <a:r>
              <a:rPr lang="fr-FR" sz="3000" dirty="0" smtClean="0"/>
              <a:t> </a:t>
            </a:r>
            <a:r>
              <a:rPr lang="fr-FR" sz="3000" dirty="0" err="1" smtClean="0"/>
              <a:t>Davael</a:t>
            </a:r>
            <a:r>
              <a:rPr lang="fr-FR" sz="3000" dirty="0" smtClean="0"/>
              <a:t> </a:t>
            </a:r>
          </a:p>
          <a:p>
            <a:r>
              <a:rPr lang="fr-FR" sz="3000" dirty="0" err="1" smtClean="0"/>
              <a:t>Familie</a:t>
            </a:r>
            <a:r>
              <a:rPr lang="fr-FR" sz="3000" dirty="0" smtClean="0"/>
              <a:t> </a:t>
            </a:r>
            <a:r>
              <a:rPr lang="fr-FR" sz="3000" dirty="0" err="1" smtClean="0"/>
              <a:t>Wurmhout</a:t>
            </a:r>
            <a:r>
              <a:rPr lang="fr-FR" sz="3000" dirty="0" smtClean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5900" dirty="0" err="1" smtClean="0">
                <a:solidFill>
                  <a:srgbClr val="FF0066"/>
                </a:solidFill>
              </a:rPr>
              <a:t>Mevrouw</a:t>
            </a:r>
            <a:r>
              <a:rPr lang="fr-FR" sz="5900" dirty="0" smtClean="0">
                <a:solidFill>
                  <a:srgbClr val="FF0066"/>
                </a:solidFill>
              </a:rPr>
              <a:t> </a:t>
            </a:r>
            <a:r>
              <a:rPr lang="fr-FR" sz="5900" dirty="0" err="1" smtClean="0">
                <a:solidFill>
                  <a:srgbClr val="FF0066"/>
                </a:solidFill>
              </a:rPr>
              <a:t>Wurmhout</a:t>
            </a:r>
            <a:r>
              <a:rPr lang="fr-FR" sz="5900" dirty="0" smtClean="0">
                <a:solidFill>
                  <a:srgbClr val="FF0066"/>
                </a:solidFill>
              </a:rPr>
              <a:t/>
            </a:r>
            <a:br>
              <a:rPr lang="fr-FR" sz="5900" dirty="0" smtClean="0">
                <a:solidFill>
                  <a:srgbClr val="FF0066"/>
                </a:solidFill>
              </a:rPr>
            </a:br>
            <a:r>
              <a:rPr lang="fr-FR" sz="5900" dirty="0" err="1" smtClean="0">
                <a:solidFill>
                  <a:srgbClr val="FF0066"/>
                </a:solidFill>
              </a:rPr>
              <a:t>Rhea</a:t>
            </a:r>
            <a:r>
              <a:rPr lang="fr-FR" sz="5900" dirty="0" smtClean="0">
                <a:solidFill>
                  <a:srgbClr val="FF0066"/>
                </a:solidFill>
              </a:rPr>
              <a:t> </a:t>
            </a:r>
            <a:r>
              <a:rPr lang="fr-FR" sz="5900" dirty="0" err="1" smtClean="0">
                <a:solidFill>
                  <a:srgbClr val="FF0066"/>
                </a:solidFill>
              </a:rPr>
              <a:t>Perlam</a:t>
            </a:r>
            <a:endParaRPr lang="nl-BE" sz="5900" dirty="0">
              <a:solidFill>
                <a:srgbClr val="FF0066"/>
              </a:solidFill>
            </a:endParaRPr>
          </a:p>
        </p:txBody>
      </p:sp>
      <p:pic>
        <p:nvPicPr>
          <p:cNvPr id="3074" name="Picture 2" descr="http://sp5.fotolog.com/photo/21/63/92/irumirentxu/1225213762578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58038"/>
            <a:ext cx="3694979" cy="3632704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kstvak 3"/>
          <p:cNvSpPr txBox="1"/>
          <p:nvPr/>
        </p:nvSpPr>
        <p:spPr>
          <a:xfrm>
            <a:off x="0" y="1988840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Secret Cutting		Dr. </a:t>
            </a:r>
            <a:r>
              <a:rPr lang="en-US" dirty="0" err="1" smtClean="0"/>
              <a:t>Parella</a:t>
            </a:r>
            <a:endParaRPr lang="nl-BE" dirty="0" smtClean="0"/>
          </a:p>
          <a:p>
            <a:r>
              <a:rPr lang="en-US" dirty="0" smtClean="0"/>
              <a:t>How to Marry a Billionaire</a:t>
            </a:r>
          </a:p>
          <a:p>
            <a:r>
              <a:rPr lang="en-US" dirty="0" smtClean="0"/>
              <a:t>: A</a:t>
            </a:r>
            <a:r>
              <a:rPr lang="nl-BE" dirty="0" smtClean="0"/>
              <a:t> </a:t>
            </a:r>
            <a:r>
              <a:rPr lang="en-US" dirty="0" smtClean="0"/>
              <a:t>Christmas Tale	Jackie Kennedy</a:t>
            </a:r>
            <a:endParaRPr lang="nl-BE" dirty="0" smtClean="0"/>
          </a:p>
          <a:p>
            <a:r>
              <a:rPr lang="en-US" dirty="0" smtClean="0"/>
              <a:t>Kate Brasher		</a:t>
            </a:r>
            <a:r>
              <a:rPr lang="en-US" dirty="0" err="1" smtClean="0"/>
              <a:t>Abbie</a:t>
            </a:r>
            <a:r>
              <a:rPr lang="en-US" dirty="0" smtClean="0"/>
              <a:t> Schaeffer</a:t>
            </a:r>
            <a:endParaRPr lang="nl-BE" dirty="0" smtClean="0"/>
          </a:p>
          <a:p>
            <a:r>
              <a:rPr lang="en-US" dirty="0" smtClean="0"/>
              <a:t>Stroller Wars		Penny</a:t>
            </a:r>
            <a:endParaRPr lang="nl-BE" dirty="0" smtClean="0"/>
          </a:p>
          <a:p>
            <a:r>
              <a:rPr lang="en-US" dirty="0" smtClean="0"/>
              <a:t>10 Items or Less		Mrs. D</a:t>
            </a:r>
            <a:endParaRPr lang="nl-BE" dirty="0" smtClean="0"/>
          </a:p>
          <a:p>
            <a:r>
              <a:rPr lang="en-US" dirty="0" smtClean="0"/>
              <a:t> 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2290" name="Picture 2" descr="http://2.bp.blogspot.com/-kdHeyr7Uy4Y/UgtGcK08VmI/AAAAAAAATyk/KG5zxYTd-Zc/s1600/Rhea+Perlman.jpg"/>
          <p:cNvPicPr>
            <a:picLocks noChangeAspect="1" noChangeArrowheads="1"/>
          </p:cNvPicPr>
          <p:nvPr/>
        </p:nvPicPr>
        <p:blipFill>
          <a:blip r:embed="rId3" cstate="print"/>
          <a:srcRect l="24585" t="4582" r="6270" b="1492"/>
          <a:stretch>
            <a:fillRect/>
          </a:stretch>
        </p:blipFill>
        <p:spPr bwMode="auto">
          <a:xfrm>
            <a:off x="1619672" y="3789040"/>
            <a:ext cx="3240360" cy="2952328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872208"/>
          </a:xfrm>
        </p:spPr>
        <p:txBody>
          <a:bodyPr>
            <a:noAutofit/>
          </a:bodyPr>
          <a:lstStyle/>
          <a:p>
            <a:r>
              <a:rPr lang="fr-FR" sz="5900" dirty="0" err="1" smtClean="0"/>
              <a:t>Meneer</a:t>
            </a:r>
            <a:r>
              <a:rPr lang="fr-FR" sz="5900" dirty="0" smtClean="0"/>
              <a:t> </a:t>
            </a:r>
            <a:r>
              <a:rPr lang="fr-FR" sz="5900" dirty="0" err="1" smtClean="0"/>
              <a:t>Wurmhout</a:t>
            </a:r>
            <a:r>
              <a:rPr lang="fr-FR" sz="5900" dirty="0" smtClean="0"/>
              <a:t/>
            </a:r>
            <a:br>
              <a:rPr lang="fr-FR" sz="5900" dirty="0" smtClean="0"/>
            </a:br>
            <a:r>
              <a:rPr lang="fr-FR" sz="5900" dirty="0" smtClean="0"/>
              <a:t>Danny De </a:t>
            </a:r>
            <a:r>
              <a:rPr lang="fr-FR" sz="5900" dirty="0" err="1" smtClean="0"/>
              <a:t>Vito</a:t>
            </a:r>
            <a:endParaRPr lang="nl-BE" sz="5900" dirty="0"/>
          </a:p>
        </p:txBody>
      </p:sp>
      <p:pic>
        <p:nvPicPr>
          <p:cNvPr id="1026" name="Picture 2" descr="http://static0.hln.be/static/photo/2011/10/1/13/album_large_4347343.jpg"/>
          <p:cNvPicPr>
            <a:picLocks noChangeAspect="1" noChangeArrowheads="1"/>
          </p:cNvPicPr>
          <p:nvPr/>
        </p:nvPicPr>
        <p:blipFill>
          <a:blip r:embed="rId2" cstate="print"/>
          <a:srcRect l="21794" t="7042" r="17182"/>
          <a:stretch>
            <a:fillRect/>
          </a:stretch>
        </p:blipFill>
        <p:spPr bwMode="auto">
          <a:xfrm>
            <a:off x="7020272" y="1556792"/>
            <a:ext cx="2004607" cy="4725144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kstvak 3"/>
          <p:cNvSpPr txBox="1"/>
          <p:nvPr/>
        </p:nvSpPr>
        <p:spPr>
          <a:xfrm>
            <a:off x="323528" y="20608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Good Night</a:t>
            </a:r>
            <a:endParaRPr lang="nl-BE" dirty="0" smtClean="0"/>
          </a:p>
          <a:p>
            <a:r>
              <a:rPr lang="en-US" dirty="0" smtClean="0"/>
              <a:t>Reno 911 ! Miami 	District 	</a:t>
            </a:r>
            <a:r>
              <a:rPr lang="en-US" dirty="0" err="1" smtClean="0"/>
              <a:t>Attomey</a:t>
            </a:r>
            <a:endParaRPr lang="nl-BE" dirty="0" smtClean="0"/>
          </a:p>
          <a:p>
            <a:r>
              <a:rPr lang="en-US" dirty="0" smtClean="0"/>
              <a:t>One Part Sugar		</a:t>
            </a:r>
            <a:r>
              <a:rPr lang="en-US" dirty="0" err="1" smtClean="0"/>
              <a:t>Merl</a:t>
            </a:r>
            <a:endParaRPr lang="nl-BE" dirty="0" smtClean="0"/>
          </a:p>
          <a:p>
            <a:r>
              <a:rPr lang="en-US" dirty="0" smtClean="0"/>
              <a:t>House Broken		Tom </a:t>
            </a:r>
            <a:r>
              <a:rPr lang="en-US" dirty="0" err="1" smtClean="0"/>
              <a:t>Cathkart</a:t>
            </a:r>
            <a:endParaRPr lang="nl-BE" dirty="0" smtClean="0"/>
          </a:p>
          <a:p>
            <a:r>
              <a:rPr lang="en-US" dirty="0" smtClean="0"/>
              <a:t>When in Rome		Al Russo</a:t>
            </a:r>
            <a:endParaRPr lang="nl-BE" dirty="0" smtClean="0"/>
          </a:p>
          <a:p>
            <a:r>
              <a:rPr lang="en-US" dirty="0" smtClean="0"/>
              <a:t>Girl Walks Into a Bar	Aldo</a:t>
            </a:r>
            <a:endParaRPr lang="nl-BE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Lorax</a:t>
            </a:r>
            <a:r>
              <a:rPr lang="en-US" dirty="0" smtClean="0"/>
              <a:t>		The </a:t>
            </a:r>
            <a:r>
              <a:rPr lang="en-US" dirty="0" err="1" smtClean="0"/>
              <a:t>Lorax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1266" name="Picture 2" descr="Danny DeVito (2013)"/>
          <p:cNvPicPr>
            <a:picLocks noChangeAspect="1" noChangeArrowheads="1"/>
          </p:cNvPicPr>
          <p:nvPr/>
        </p:nvPicPr>
        <p:blipFill>
          <a:blip r:embed="rId3" cstate="print"/>
          <a:srcRect l="14348" r="9300" b="20588"/>
          <a:stretch>
            <a:fillRect/>
          </a:stretch>
        </p:blipFill>
        <p:spPr bwMode="auto">
          <a:xfrm>
            <a:off x="251520" y="4149080"/>
            <a:ext cx="2240249" cy="2520280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44824"/>
          </a:xfrm>
        </p:spPr>
        <p:txBody>
          <a:bodyPr>
            <a:noAutofit/>
          </a:bodyPr>
          <a:lstStyle/>
          <a:p>
            <a:r>
              <a:rPr lang="fr-FR" sz="5900" dirty="0" err="1" smtClean="0">
                <a:solidFill>
                  <a:srgbClr val="FF0066"/>
                </a:solidFill>
              </a:rPr>
              <a:t>Jufrouw</a:t>
            </a:r>
            <a:r>
              <a:rPr lang="fr-FR" sz="5900" dirty="0" smtClean="0">
                <a:solidFill>
                  <a:srgbClr val="FF0066"/>
                </a:solidFill>
              </a:rPr>
              <a:t> </a:t>
            </a:r>
            <a:r>
              <a:rPr lang="fr-FR" sz="5900" dirty="0" err="1" smtClean="0">
                <a:solidFill>
                  <a:srgbClr val="FF0066"/>
                </a:solidFill>
              </a:rPr>
              <a:t>Bulstronk</a:t>
            </a:r>
            <a:r>
              <a:rPr lang="fr-FR" sz="5900" dirty="0" smtClean="0">
                <a:solidFill>
                  <a:srgbClr val="FF0066"/>
                </a:solidFill>
              </a:rPr>
              <a:t/>
            </a:r>
            <a:br>
              <a:rPr lang="fr-FR" sz="5900" dirty="0" smtClean="0">
                <a:solidFill>
                  <a:srgbClr val="FF0066"/>
                </a:solidFill>
              </a:rPr>
            </a:br>
            <a:r>
              <a:rPr lang="fr-FR" sz="5900" dirty="0" smtClean="0">
                <a:solidFill>
                  <a:srgbClr val="FF0066"/>
                </a:solidFill>
              </a:rPr>
              <a:t>Pam Ferris</a:t>
            </a:r>
            <a:endParaRPr lang="nl-BE" sz="59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http://dvd.nl/media/uploads/files/recensies/5096/shot5.jpg"/>
          <p:cNvPicPr>
            <a:picLocks noChangeAspect="1" noChangeArrowheads="1"/>
          </p:cNvPicPr>
          <p:nvPr/>
        </p:nvPicPr>
        <p:blipFill>
          <a:blip r:embed="rId2" cstate="print"/>
          <a:srcRect l="18518" t="21948" r="38272" b="14403"/>
          <a:stretch>
            <a:fillRect/>
          </a:stretch>
        </p:blipFill>
        <p:spPr bwMode="auto">
          <a:xfrm>
            <a:off x="5615608" y="2420888"/>
            <a:ext cx="3528392" cy="2923525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2" name="Picture 2" descr="Pam-Fer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684" t="5891" r="9054" b="15565"/>
          <a:stretch>
            <a:fillRect/>
          </a:stretch>
        </p:blipFill>
        <p:spPr bwMode="auto">
          <a:xfrm>
            <a:off x="323528" y="1124744"/>
            <a:ext cx="2160240" cy="288032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kstvak 6"/>
          <p:cNvSpPr txBox="1"/>
          <p:nvPr/>
        </p:nvSpPr>
        <p:spPr>
          <a:xfrm>
            <a:off x="323528" y="436510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nl-BE" dirty="0" smtClean="0"/>
          </a:p>
          <a:p>
            <a:r>
              <a:rPr lang="en-US" dirty="0" smtClean="0"/>
              <a:t>Little </a:t>
            </a:r>
            <a:r>
              <a:rPr lang="en-US" dirty="0" err="1" smtClean="0"/>
              <a:t>Dorrit</a:t>
            </a:r>
            <a:r>
              <a:rPr lang="en-US" dirty="0" smtClean="0"/>
              <a:t>		Mrs. General</a:t>
            </a:r>
            <a:endParaRPr lang="nl-BE" dirty="0" smtClean="0"/>
          </a:p>
          <a:p>
            <a:r>
              <a:rPr lang="en-US" dirty="0" smtClean="0"/>
              <a:t>Within the </a:t>
            </a:r>
            <a:r>
              <a:rPr lang="en-US" dirty="0" err="1" smtClean="0"/>
              <a:t>Wirlwind</a:t>
            </a:r>
            <a:r>
              <a:rPr lang="en-US" dirty="0" smtClean="0"/>
              <a:t>	</a:t>
            </a:r>
            <a:r>
              <a:rPr lang="en-US" dirty="0" err="1" smtClean="0"/>
              <a:t>Genia’s</a:t>
            </a:r>
            <a:r>
              <a:rPr lang="en-US" dirty="0" smtClean="0"/>
              <a:t> </a:t>
            </a:r>
            <a:r>
              <a:rPr lang="en-US" dirty="0" err="1" smtClean="0"/>
              <a:t>moeder</a:t>
            </a:r>
            <a:endParaRPr lang="nl-BE" dirty="0" smtClean="0"/>
          </a:p>
          <a:p>
            <a:r>
              <a:rPr lang="en-US" dirty="0" smtClean="0"/>
              <a:t>Jackboots on Whitehall	</a:t>
            </a:r>
            <a:r>
              <a:rPr lang="nl-BE" dirty="0" err="1" smtClean="0"/>
              <a:t>Matron</a:t>
            </a:r>
            <a:r>
              <a:rPr lang="nl-BE" dirty="0" smtClean="0"/>
              <a:t> </a:t>
            </a:r>
            <a:r>
              <a:rPr lang="nl-BE" dirty="0" err="1" smtClean="0"/>
              <a:t>Rutty</a:t>
            </a:r>
            <a:endParaRPr lang="nl-BE" dirty="0" smtClean="0"/>
          </a:p>
          <a:p>
            <a:r>
              <a:rPr lang="en-US" dirty="0" smtClean="0"/>
              <a:t>A Boy and his Shoe	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Onbekend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fr-FR" sz="5900" dirty="0" err="1" smtClean="0"/>
              <a:t>Juf</a:t>
            </a:r>
            <a:r>
              <a:rPr lang="fr-FR" sz="5900" dirty="0" smtClean="0"/>
              <a:t> Engel (</a:t>
            </a:r>
            <a:r>
              <a:rPr lang="fr-FR" sz="5900" dirty="0" err="1" smtClean="0"/>
              <a:t>Honey</a:t>
            </a:r>
            <a:r>
              <a:rPr lang="fr-FR" sz="5900" dirty="0" smtClean="0"/>
              <a:t>)</a:t>
            </a:r>
            <a:br>
              <a:rPr lang="fr-FR" sz="5900" dirty="0" smtClean="0"/>
            </a:br>
            <a:r>
              <a:rPr lang="fr-FR" sz="5900" dirty="0" smtClean="0"/>
              <a:t> </a:t>
            </a:r>
            <a:r>
              <a:rPr lang="fr-FR" sz="5900" dirty="0" err="1" smtClean="0"/>
              <a:t>Embeth</a:t>
            </a:r>
            <a:r>
              <a:rPr lang="fr-FR" sz="5900" dirty="0" smtClean="0"/>
              <a:t> </a:t>
            </a:r>
            <a:r>
              <a:rPr lang="fr-FR" sz="5900" dirty="0" err="1" smtClean="0"/>
              <a:t>Davidtz</a:t>
            </a:r>
            <a:endParaRPr lang="nl-BE" sz="5900" dirty="0"/>
          </a:p>
        </p:txBody>
      </p:sp>
      <p:pic>
        <p:nvPicPr>
          <p:cNvPr id="7" name="Picture 4" descr="http://images2.fanpop.com/images/photos/4400000/Matilda-matilda-4452988-640-480.jpg"/>
          <p:cNvPicPr>
            <a:picLocks noChangeAspect="1" noChangeArrowheads="1"/>
          </p:cNvPicPr>
          <p:nvPr/>
        </p:nvPicPr>
        <p:blipFill>
          <a:blip r:embed="rId2" cstate="print"/>
          <a:srcRect l="4478" t="8030" r="5970"/>
          <a:stretch>
            <a:fillRect/>
          </a:stretch>
        </p:blipFill>
        <p:spPr bwMode="auto">
          <a:xfrm>
            <a:off x="4499992" y="3212976"/>
            <a:ext cx="4499992" cy="3466102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/>
          <p:cNvSpPr txBox="1"/>
          <p:nvPr/>
        </p:nvSpPr>
        <p:spPr>
          <a:xfrm>
            <a:off x="0" y="1772816"/>
            <a:ext cx="500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Shackleton</a:t>
            </a:r>
            <a:r>
              <a:rPr lang="en-US" dirty="0" smtClean="0"/>
              <a:t>		Rosalind </a:t>
            </a:r>
            <a:r>
              <a:rPr lang="en-US" dirty="0" err="1" smtClean="0"/>
              <a:t>Chetwynd</a:t>
            </a:r>
            <a:endParaRPr lang="nl-BE" dirty="0" smtClean="0"/>
          </a:p>
          <a:p>
            <a:r>
              <a:rPr lang="en-US" dirty="0" smtClean="0"/>
              <a:t>The Emperor's Club	Elizabeth</a:t>
            </a:r>
            <a:endParaRPr lang="nl-BE" dirty="0" smtClean="0"/>
          </a:p>
          <a:p>
            <a:r>
              <a:rPr lang="en-US" dirty="0" err="1" smtClean="0"/>
              <a:t>Junebug</a:t>
            </a:r>
            <a:r>
              <a:rPr lang="en-US" dirty="0" smtClean="0"/>
              <a:t>			Madeleine</a:t>
            </a:r>
            <a:endParaRPr lang="nl-BE" dirty="0" smtClean="0"/>
          </a:p>
          <a:p>
            <a:r>
              <a:rPr lang="nl-BE" dirty="0" err="1" smtClean="0"/>
              <a:t>Grey's</a:t>
            </a:r>
            <a:r>
              <a:rPr lang="nl-BE" dirty="0" smtClean="0"/>
              <a:t> </a:t>
            </a:r>
            <a:r>
              <a:rPr lang="nl-BE" dirty="0" err="1" smtClean="0"/>
              <a:t>Anatomy</a:t>
            </a:r>
            <a:r>
              <a:rPr lang="nl-BE" dirty="0" smtClean="0"/>
              <a:t>		</a:t>
            </a:r>
            <a:r>
              <a:rPr lang="nl-BE" dirty="0" err="1" smtClean="0"/>
              <a:t>Nancy</a:t>
            </a:r>
            <a:r>
              <a:rPr lang="nl-BE" dirty="0" smtClean="0"/>
              <a:t> </a:t>
            </a:r>
            <a:r>
              <a:rPr lang="nl-BE" dirty="0" err="1" smtClean="0"/>
              <a:t>Shepherd</a:t>
            </a:r>
            <a:endParaRPr lang="nl-BE" dirty="0" smtClean="0"/>
          </a:p>
          <a:p>
            <a:r>
              <a:rPr lang="nl-BE" dirty="0" smtClean="0"/>
              <a:t>Fracture</a:t>
            </a:r>
          </a:p>
        </p:txBody>
      </p:sp>
      <p:pic>
        <p:nvPicPr>
          <p:cNvPr id="9218" name="Picture 2" descr="http://www.aceshowbiz.com/images/wennpic/embeth-davidtz-premiere-paranoia-01.jpg"/>
          <p:cNvPicPr>
            <a:picLocks noChangeAspect="1" noChangeArrowheads="1"/>
          </p:cNvPicPr>
          <p:nvPr/>
        </p:nvPicPr>
        <p:blipFill>
          <a:blip r:embed="rId3" cstate="print"/>
          <a:srcRect l="9232" t="3409" r="14602" b="19887"/>
          <a:stretch>
            <a:fillRect/>
          </a:stretch>
        </p:blipFill>
        <p:spPr bwMode="auto">
          <a:xfrm>
            <a:off x="179512" y="3330807"/>
            <a:ext cx="2448272" cy="3338553"/>
          </a:xfrm>
          <a:prstGeom prst="rect">
            <a:avLst/>
          </a:prstGeom>
          <a:ln w="889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4716016" cy="1426170"/>
          </a:xfrm>
        </p:spPr>
        <p:txBody>
          <a:bodyPr>
            <a:noAutofit/>
          </a:bodyPr>
          <a:lstStyle/>
          <a:p>
            <a:r>
              <a:rPr lang="fr-FR" sz="4000" dirty="0" err="1" smtClean="0">
                <a:solidFill>
                  <a:srgbClr val="FF0066"/>
                </a:solidFill>
              </a:rPr>
              <a:t>Mathilda</a:t>
            </a:r>
            <a:r>
              <a:rPr lang="fr-FR" sz="4000" dirty="0" smtClean="0">
                <a:solidFill>
                  <a:srgbClr val="FF0066"/>
                </a:solidFill>
              </a:rPr>
              <a:t/>
            </a:r>
            <a:br>
              <a:rPr lang="fr-FR" sz="4000" dirty="0" smtClean="0">
                <a:solidFill>
                  <a:srgbClr val="FF0066"/>
                </a:solidFill>
              </a:rPr>
            </a:br>
            <a:r>
              <a:rPr lang="fr-FR" sz="4000" dirty="0" smtClean="0"/>
              <a:t> </a:t>
            </a:r>
            <a:r>
              <a:rPr lang="fr-FR" sz="4000" dirty="0" err="1" smtClean="0">
                <a:solidFill>
                  <a:srgbClr val="FF0066"/>
                </a:solidFill>
              </a:rPr>
              <a:t>Mara</a:t>
            </a:r>
            <a:r>
              <a:rPr lang="fr-FR" sz="4000" dirty="0" smtClean="0">
                <a:solidFill>
                  <a:srgbClr val="FF0066"/>
                </a:solidFill>
              </a:rPr>
              <a:t> Wilson</a:t>
            </a:r>
            <a:endParaRPr lang="nl-BE" sz="4000" dirty="0">
              <a:solidFill>
                <a:srgbClr val="FF0066"/>
              </a:solidFill>
            </a:endParaRPr>
          </a:p>
        </p:txBody>
      </p:sp>
      <p:pic>
        <p:nvPicPr>
          <p:cNvPr id="22530" name="Picture 2" descr="http://www.halloweenmoviesontv.com/wp-content/gallery/matilda-1996/matilda-19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224470" cy="3168352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kstvak 4"/>
          <p:cNvSpPr txBox="1"/>
          <p:nvPr/>
        </p:nvSpPr>
        <p:spPr>
          <a:xfrm>
            <a:off x="0" y="4826675"/>
            <a:ext cx="5796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Mrs</a:t>
            </a:r>
            <a:r>
              <a:rPr lang="nl-BE" dirty="0" smtClean="0"/>
              <a:t> </a:t>
            </a:r>
            <a:r>
              <a:rPr lang="en-US" dirty="0" err="1" smtClean="0"/>
              <a:t>Doutfire</a:t>
            </a:r>
            <a:r>
              <a:rPr lang="en-US" dirty="0" smtClean="0"/>
              <a:t>		Natalie ‘</a:t>
            </a:r>
            <a:r>
              <a:rPr lang="en-US" dirty="0" err="1" smtClean="0"/>
              <a:t>Nattie</a:t>
            </a:r>
            <a:r>
              <a:rPr lang="en-US" dirty="0" smtClean="0"/>
              <a:t>’ </a:t>
            </a:r>
            <a:r>
              <a:rPr lang="en-US" dirty="0" err="1" smtClean="0"/>
              <a:t>Hillard</a:t>
            </a:r>
            <a:endParaRPr lang="nl-BE" dirty="0" smtClean="0"/>
          </a:p>
          <a:p>
            <a:r>
              <a:rPr lang="en-US" dirty="0" smtClean="0"/>
              <a:t>A time to Heal		Barbara Barton</a:t>
            </a:r>
            <a:endParaRPr lang="nl-BE" dirty="0" smtClean="0"/>
          </a:p>
          <a:p>
            <a:r>
              <a:rPr lang="en-US" dirty="0" smtClean="0"/>
              <a:t>Miracle on 34</a:t>
            </a:r>
            <a:r>
              <a:rPr lang="en-US" baseline="30000" dirty="0" smtClean="0"/>
              <a:t>th</a:t>
            </a:r>
            <a:r>
              <a:rPr lang="en-US" dirty="0" smtClean="0"/>
              <a:t> Street	Susan Walker</a:t>
            </a:r>
            <a:endParaRPr lang="nl-BE" dirty="0" smtClean="0"/>
          </a:p>
          <a:p>
            <a:r>
              <a:rPr lang="en-US" dirty="0" smtClean="0"/>
              <a:t>A simple Wish		</a:t>
            </a:r>
            <a:r>
              <a:rPr lang="en-US" dirty="0" err="1" smtClean="0"/>
              <a:t>Anabel</a:t>
            </a:r>
            <a:r>
              <a:rPr lang="en-US" dirty="0" smtClean="0"/>
              <a:t> Greening</a:t>
            </a:r>
            <a:endParaRPr lang="nl-BE" dirty="0" smtClean="0"/>
          </a:p>
          <a:p>
            <a:r>
              <a:rPr lang="en-US" dirty="0" smtClean="0"/>
              <a:t>Balloon Farm		Willow Johnson</a:t>
            </a:r>
            <a:endParaRPr lang="nl-BE" dirty="0" smtClean="0"/>
          </a:p>
          <a:p>
            <a:r>
              <a:rPr lang="en-US" dirty="0" smtClean="0"/>
              <a:t>Thomas and the		Lily</a:t>
            </a:r>
            <a:endParaRPr lang="nl-BE" dirty="0" smtClean="0"/>
          </a:p>
          <a:p>
            <a:r>
              <a:rPr lang="en-US" dirty="0" smtClean="0"/>
              <a:t>magic Railroad</a:t>
            </a:r>
            <a:endParaRPr lang="nl-BE" dirty="0" smtClean="0"/>
          </a:p>
        </p:txBody>
      </p:sp>
      <p:pic>
        <p:nvPicPr>
          <p:cNvPr id="8195" name="Picture 3" descr="http://www.hdwallpapersos.com/wp-content/uploads/2014/09/Mara-Wilson-3.jpg"/>
          <p:cNvPicPr>
            <a:picLocks noChangeAspect="1" noChangeArrowheads="1"/>
          </p:cNvPicPr>
          <p:nvPr/>
        </p:nvPicPr>
        <p:blipFill>
          <a:blip r:embed="rId3" cstate="print"/>
          <a:srcRect l="50614" t="4628" r="9273"/>
          <a:stretch>
            <a:fillRect/>
          </a:stretch>
        </p:blipFill>
        <p:spPr bwMode="auto">
          <a:xfrm>
            <a:off x="5436096" y="476672"/>
            <a:ext cx="3259825" cy="3875162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Aangepast 3">
      <a:dk1>
        <a:sysClr val="windowText" lastClr="000000"/>
      </a:dk1>
      <a:lt1>
        <a:sysClr val="window" lastClr="FFFFFF"/>
      </a:lt1>
      <a:dk2>
        <a:srgbClr val="FF99CC"/>
      </a:dk2>
      <a:lt2>
        <a:srgbClr val="00FFFF"/>
      </a:lt2>
      <a:accent1>
        <a:srgbClr val="35A6EB"/>
      </a:accent1>
      <a:accent2>
        <a:srgbClr val="92D050"/>
      </a:accent2>
      <a:accent3>
        <a:srgbClr val="00B050"/>
      </a:accent3>
      <a:accent4>
        <a:srgbClr val="5FF2CA"/>
      </a:accent4>
      <a:accent5>
        <a:srgbClr val="CAFF75"/>
      </a:accent5>
      <a:accent6>
        <a:srgbClr val="12E9AF"/>
      </a:accent6>
      <a:hlink>
        <a:srgbClr val="CCECFF"/>
      </a:hlink>
      <a:folHlink>
        <a:srgbClr val="85C9F3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104</Words>
  <Application>Microsoft Office PowerPoint</Application>
  <PresentationFormat>Diavoorstelling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Toppunt</vt:lpstr>
      <vt:lpstr>Matilda</vt:lpstr>
      <vt:lpstr>Wie? (Schrijver van het boek)</vt:lpstr>
      <vt:lpstr>De film</vt:lpstr>
      <vt:lpstr>Personages</vt:lpstr>
      <vt:lpstr>Mevrouw Wurmhout Rhea Perlam</vt:lpstr>
      <vt:lpstr>Meneer Wurmhout Danny De Vito</vt:lpstr>
      <vt:lpstr>Jufrouw Bulstronk Pam Ferris</vt:lpstr>
      <vt:lpstr>Juf Engel (Honey)  Embeth Davidtz</vt:lpstr>
      <vt:lpstr>Mathilda  Mara Wilson</vt:lpstr>
      <vt:lpstr>Lavendel  Kiami Davael </vt:lpstr>
      <vt:lpstr>Familie Wurmhout</vt:lpstr>
      <vt:lpstr>Positieve punten</vt:lpstr>
      <vt:lpstr>Negatieve punten</vt:lpstr>
      <vt:lpstr>Eind oordeel</vt:lpstr>
      <vt:lpstr>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Matilda</dc:title>
  <dc:creator>Murielle</dc:creator>
  <cp:lastModifiedBy>Murielle</cp:lastModifiedBy>
  <cp:revision>32</cp:revision>
  <dcterms:created xsi:type="dcterms:W3CDTF">2015-02-07T17:01:40Z</dcterms:created>
  <dcterms:modified xsi:type="dcterms:W3CDTF">2016-02-09T13:50:14Z</dcterms:modified>
</cp:coreProperties>
</file>