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636C07-7E76-46D3-B86B-6AF7C60E533E}" type="datetimeFigureOut">
              <a:rPr lang="nl-NL" smtClean="0"/>
              <a:t>22-11-2015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be/url?sa=i&amp;rct=j&amp;q=&amp;esrc=s&amp;source=images&amp;cd=&amp;cad=rja&amp;uact=8&amp;ved=0ahUKEwiLgen33KPJAhVGthQKHYR5AGsQjRwIBw&amp;url=http%3A%2F%2Fezramagazine.com%2F2014%2F06%2F01%2Freview-the-fault-in-our-stars-2%2F&amp;psig=AFQjCNGwHuX_-FjXOH6RSQUtP146dbQN0w&amp;ust=144827121922899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4" name="AutoShape 2" descr="data:image/jpeg;base64,/9j/4AAQSkZJRgABAQAAAQABAAD/2wCEAAkGBxQTEhQUExQWFhQXGBgbGBgXGBwcGhocGBwXGxgdHBwaHCggGBslGx0YITEiJSkrLi4vHB8zODMtNygtLisBCgoKDg0OGhAQGywkHyQsLCwsNCwsLCwsLC8sLCwsLDQtLCwsLCwsLCwsLCwsLCwsLCwsLCwsLCwsLCwsLCwsLP/AABEIAMIBAwMBIgACEQEDEQH/xAAcAAABBQEBAQAAAAAAAAAAAAAFAAIDBAYHAQj/xABEEAABAgQEAwYDBwIFAgUFAAABAhEAAyExBAUSQSJRYQYTMnGBkaGx8AcUQlLB0eEjYjNygpLxFbJTc6LC0hYkNENj/8QAGQEAAwEBAQAAAAAAAAAAAAAAAQIDAAQF/8QAMxEAAgIBAgQCCQMEAwAAAAAAAAECEQMhMRJBUWEEE3GBkaGxwdHh8CMyMyJSYnIUJEL/2gAMAwEAAhEDEQA/ADwzUEqALJSN9xQBy/h/SM7ie0gQNLuS55tUEeRZz0PpASUqZMJSpRY1vRmfyINBTn0grlmSISEqW9LuLlVfPkGvQ72kUB0zOMTNfQnSgPUvZxQVYUYb26mAc/HYh2StQoGtVujHn6x0ROEQEhKvC9hc0qL0q97Ai8SStCVEpQkBJFTy2tzY0uac6azHPMHnOJleJOoNex/Y+wiXH54pQ4paqmtQLVHWv7RuZydTEMn8obiL9R6WpSgoHEYrs/3zqEsrYniDJT70BruH8rxm0twpN6I57OzJepwEDo6jTk5bbdoWCxSZii4CSSAX6lvI+bRpcd2JmlyJaH81H40+UZbMsixEhWoy1Dmbj35edoW4S2epRLJDdaGjxU1KXSgpTqFGZnU7ktc2jISxovTY8uTRclS5yx4D60+Jv6Q+bhVuTpdJ8TigO/xhYx4SkpcWqBc4l06Q7AfGLeFTMUpKEga1FglPEsnokU9yI9Xk80OQEqfkRT3ZztSOh9m8ql5fJE6cypqxUuAwP4UPQ9a1byh5NUJCDb6Fjsv2GEtIm4llLHE1wCLFR/ERtsNnPFB/FJE1aZcstp8RFtJDEepb2gHmvbTVLKZKSXoCaAHrDeyfaCTh5IRNCu8/EoVBP7RFpvU6U4x0RrcZiUYZAqwAjJYvtrLUTpUGBa9+bdLD3gV28zwTCJaSWVVxuNgGO/vGWw+kg6RUXT+L2NoaMdBJT1o0mO7SFdJYJPPaIsBIJVrmHUYo4ZI0hQNDY/Vonw+NMwKEpJJS+omgDB3Jg0C+bLee573SCE1VsB+sZjCzQsErDK5hy+qpcD0P71gfiO8J7xR4t2JBAO3QfvWJZS0mpffU1KciLEeTGGcKRx5ZubLiJJQAFEKSS4B5gu45/wAxIVtpqQLA1cdKdf15mI2UsAJc0fhD+rs494llBuEpY1OpVAHAahNPJ3d6RJkrJEJ4iWSaCrcWxNeTPWv6FuMnEgABJJALGhdhTUhiTe/OzQz71pUACQB59XuK+ojyXLdVKgixsebV+NGoI2wRmln0VFVGw8NCCSL8TvuBDtXGdIqN6/6T5872j2d1KiS+rl4jTkC1OTNESpKjY/mJB8KdIfzL7E+sYw6dPDNoUEpepLOSQCTpHsHoPUwyTNKWZADOQwPkA6iTWgodo8mztJBLqAFib+rfXytyVhIJSS3i0kiqPUUDs/IvtDcjFaYpyQ/Co8RLnwk6iPOjc7R6ie1QhRYABw24raleRb2ibuGJLkMxq7+Zow9P0ijiZjpSK34jUku4AB6B/c+UZKzFwYlKRq4S19Idt6kkk+ha1XiOViHXd3AowFeE0axcAMOkM0goDFx1BqNPM+L0KdvM2paALJQlVWJVU12GoqF+XSsBpGIJuIAJBIe5fmanfnCiwJaRTVZ7JT/7g/vCjGo6emQEpKlcLkWP91NrNW23SsMzMEISAGcuac+JjezEk7ekUMXiVLGlIJ4iRWoAJYOxo5H+20XcuycJAWupKbUuojSkDcMAWixUZhZKqTFkJCXWARZn8TdSmgOzdIWImOyEURfkSWqokB3uByHrDsTO1BKR4UsCzsVVIHNhsPM7iCmRZF3p7xf+GDb85HPmBz3+YbpWxoxcnSLfZzJNf9Sd4GZKWbVzJ5JPLfyvqFyUkMwbYQwIO0NWsiOaUr3OuMOHRFaZgBFPEZcOVIKy5j3iYpeFofia3OOZ12YmSFEoDo1UO/wo0AcXiqae6L/mYD9QY7zNwoNxSKM7JZUzxISfSHUmhXFPY4fgczXKIE4BUvmzsOtTT994u5/hJa5feSlEgMbuU/um3l8uszeyuHIOpAZq8h5xnMy7AS0grkqUkEGmkqBBuAKEv0h1NCPG+RzPJ55SQVB0G9ASOpBcH+OcGsdk61Aql67cOlJA8nFD7g9N4gysywtSXIZRDqBALFgRShoHBHtFpA0zTpT3SlOdaJhQhRtZ6KIq3rWpDt6ibIzU3vCoS5mrnxUIZ+d6F7XizjpctJSUEs1CbA7tzR9UaLWb4zSsmYXeykJSVUvViC/n5G7LCSkTJXABMWhnlKBQpTEBK0sWWRYgE7X1AQ3cTTYB9/NKylP4j4Q7OWH8+sFsdP7nDHDS/wDFUomeoUVWyBu1n5t1MeS9QXMJ0ImABgpOkkcVbcKkkAEXfdoFKka5mrvA6lC5uVOSCR1atqwQciphqUUKBi3zHqIemTWimF3etKWtBedgu9SdNZiUlQoxUkM7/wBwHyPSA6FM9Wt83+YEMnZGUaPTiCEhNgHHCdnJql236RbQogBQUD+YA8STWo5GI0JCn2UxcE0YWu3l+7xFISxqNuEn9CR8DAlGxKHSwjUQNRWbEn5W+J5Vi9hMUxZYKCNzZVCLixY3EVMRM4Qy9Rup0jSCSAAPy+g52ibuwrUUghIA4iwKmAYpRs/U+Z2hGr3MSkjx/ici1CLmgpX9XvWHFQuylOS51gUNhVydO1oaTROlyerElrtpej9TDhKrr1BmLp5tQN67tsYmA9XLTqd9ILM5BBcAUYv8OdY8RiBxORpa4ehNvkNxYRChOpXCKinNxdNdjfaLqsEoyypMslCSAVAEpBIca1Cgc1ahNAI3pCVCAAFMRyBoBYeR6UPKJJZdi40JrXa718n9izViNMnURcaQSRV9q9Rev7QloqXLggaUVrQbEU2gmJkSkk+NQYCpAIYVfxD6YdIclKXJWGTUvpSCX3Iq5oQfWm4qK0hOkl66jZxYM9RSzWrF2WeAnVo4netyGF7jwgig8JjGGpXLNQE1/Nq1erQok+8SxQ0I27tP7x5ACdZk4dMtExgCoOALAk0LF6sefX0pz8UEpD1OlSQGpYJ82anqW6szHMEaWDOT5gmjFtmLF+he9c/Ox6dYJNAAw5s7WqHLq8jFioXwEozZul+G5PQu7EXd7+cbvD4gJZIoAGA2pGMyCaAHPiUXJgxMxHWOacrZ3Y8aUTWyJwIePJzGM1hcYXZ4P4MOHMLdmca1JUyIeIRLxMJYgi2QEw1ZIFA9Q/Qc4nXLhiUtACgVm2ZGWgOgqKiyEtQqAJDmyRR3Mc+zCQo4hD6lztKlTHc6Vaks27MfIOGjofaHEqSlLeFwT6Fw/Skc77STwmf30pXiFnqm4UDWzVexCR1goa6VgCZhgZigCA5LFQGlT1YvzNKttV4o5xk01iEpdLcSalPoHJQ3Sg9ItycUpaiKarMagu1CLs/z6wbwEzSE1KpRuFeKWpzw6hXSfD0ISxYiKptEZJMAZPlH9HQdKg4fQym6lI4grnTapFxSx+XzpbjWFoAeWslwSbpJU5QpizE6S7F3aNDn+EAVVlA2mjxIN0EseIFqtZiOsCEz5vdzJlwkgKJsXJHElQGouG1C9H/uZN7i0tgLicbrARiRsChS3ExOzBddSQzcXJriBazpLXSb0D/wRSxaNBic0lzQmXNTqQG0l2UmzpB2HLkPgNxmVFKVLlq1yg5D0OkNsbqD1GxB2ikWSkmX+zGI/wDuZaVGilAE9FAoU48ngVihoUtF9KiH6gt/H00PwGIAmImIoU7bahZveGzSVW3KifU09Yy3Flqiuk8gPWoicLP4v5NCkVY2vy6Q0BIFTWJFLDD4+UMSIpeFexanxL05Whs6cqgVRg1OQs4djtF+XNSlLixUBa9D7tFeeQbnyH6ku+49vONuYeCNlakq8QHiSbUfp71jb9g5MmYsoOHQpUvCz5hmLUtROhJ0kSydCGUU+IEVI3Ec7nySniDf5h03+Ubz7L8QZk7FFQJWnA4hm6hIsB9OYTh1BQS+zvGzsRmErVpSoJnKSUy5aGPdLAPCkOmtlOIevK5uFyrFJmBBUrESVaQpJCQymK1Jo5IoHe3MO37KZaTmWGMsgo0Tqgmn9NQHR9ulY9OGJy/MZaZdRipStLniQ6kOGUCwI2NqxNbe0x7n06fhJOBlYQGV3uFQueiRLDzCQApUxhxg6jcWvyjCTFqUOXMUcjqfekdN7TTp0/B4HupsmTK+7kTk99pQhSAEspJUZkwMFAJZZoX686xaAFKZYmgMy9KgFMK6QsBTP0FgY0tzEAmBgLMCSEjagHJi7W6R53YUk6+EXAUQGPQvap2/WJpIJSWDKe25Aq93bw+x9a6cU3CFKJJpUPycMKC2x6WhUYUyUgFlTCDuADR67iPYaMeoUVLS4u4JPqS7mFGpmD+JnKYJSCVKf0BcGg51B/mgbE4pRUDsmw+t46FLydmLEsHD7MogVbdvgfKMh2jyoy9c1AJl3U10u978L79R61Z0Qa5lzJe0Iok0VyO/lzjTSMxCheOOTVFRg1lGYzkg8TpT+b41vbz2hJYeaKx8TWjOv5GdaukbFC6MIwX2fYrvZXeAGqiK8wax0HCyWDmI1R0SaasnlIaJtUQlcILjE6JYaUx4DC1RjEWIk6kkRhe0vZ0eJKWNbWPNw7fCN4qbFfFo1pbfaNXQeL5M4mcFxB0kH9gxbkaNFidr0nSXWUgjYmhooOx/k1ah2uZ5Y7skg8rj66iMJms1UiZxPp6fpyP8+cFSs0oJA/G5yqstVUvRX4gFEfIsCOYELJsQ8ubLmLBTMISkl6FnHoClKr7DrFfOZhUNSSKvt0rtAhE9knYawry1AhXt+sWirRCWjI52AmErSzrQeJIvS5HMDdrCtqi5luFmFH9hNSKt5i5YBXuY8xmIMxAmOROlM5BqoONKn/MLHmGOxJK5BilLdQq5dwGIWUs6muA6lPyS/OKN6E0tQJnoQiaO7ASChIow5PQf3D4GBa5heDOOw6Sh9YWU6khQ3YsxHP4Gh5wGXKIgx2JzPUfGLSK0FTFMKi5Imcix5/p0giE6wKI61PWwvy+ucb7ApTl+CBVLSZiyQQQnUVGtWUXSE0oR4bVjKdiJHeY6S/4SpX+1KiPixgv9oeJBnSxThSN76mI2tf4x1Yf6Mbyc9kcHiP1c0cPLdgLO8XLmTiuTLCUFIBSwSNTcTAU5V3i/kGUTVSp2IkzFylSwRwkgqSwKw6Wo34ag26kGia6tMtKlElgATc+Vqx0bCYfROThEgEowkwzDcKmTNCauXskluRELih5sm5fjf5Y3iMvkwUY/iX5XrMLkqMVhcRKnYUf1U6iig3SoEEKuCnUPlWL8rLZ0+bPZAE+WoqmsoeJZJdIom78mpSK/YWXM++ygoABplx/YrlYxq+y07Xj8aQ4NleaVBIJ63tQxsWCORLi5uvcbxPiJY3JR5JP30YnMllyoAFQLGgBBFC45v7AQQx+WDTh1S0rmGcgqZLO4LMKGljX3gbOllWIWgOFLmKAsS6lFg4u5o7sX330faqd3M+TKlr0mRKA1JcEFRq+l6kBJ516xzxxpRk3ype/6WUnN8UYrd2/d9WixlXZSXrQidMUJpdXdII1JDU1rAIHS197wLzTOxoKJUmXL1eMNqWa/nLEbVAox6Rd7E4knGgrJUVpmJcuSTwGpNSwSQ/8AxAGoWpDqRpKkhlO9SAPTZX0HnJLGpQVbrvy5/Qnji3lam7pJ9ufL62RJxCW8D9QKfp8oUT/eJu8wjym6fKhrCjlOyjo8jtRLmB0hSWoXQdJNTcODd3fa20VcyxKSrhAKVPS6S4qOIVcGtLEi8ABjCxCeHYqNz5RPlxlgMsauZJvCebW6O54E9mY/NMtMmYw8CjwG7D8pvVIp8ebTzUJTKShN1Xf39axsMTKwelTpobjUWfmxLBXUVjF51iZQJ7onkzvFIZVPkyU8DirbR1/7OMKJeFk9QVeqyVfIxsZmLjAdic1QrByCk+FCUEcigBJ+XygxiM2DgDfaISerOyEU4r0B9WK3h8nGg7wHxk5EuUZqrgHSH539KRRyeQZcjUpalLWSovYE7DkBb0hNR+FGwlYoQydiIy+FzMgkGH4vNQBDcQPLDRxQ5xPhMQFJ1C0YbGZy0txWYtQRLS91Ggfo9SdgCY1OXkSsMHNk359fOMrBJLYuTtJuxjK9pMnTMB/Wvzg1LmOAdo8WzRrDwnIM4yhUoXOmgLmg1EAeX/PWAWLwpS7DYgj1v0jo3bHDElCg5S/E/RmjJY6cAqw+vSo/aKwkyM4IzEhgRqVpBowqrbawHmfJ41GS4tMuUQHZRSNnOkuTQsQXa9ulYy8/DFf9QEaVFrhwRcM7u1fIwVwGGUpBdCwhAuUkA8y7cLeZuYvLVHLG0yPtOuX3y1SwwUEkpsCTe1tz6nowWbiTYAJ8r+5cwZzRlyAobKUetDpDnygOmU3ia1A9fYFxBjsTybkSFxIVcqR7OwxFvCbH9D1iIoPIlg56DryhhDVfZ7OBx0odJjeehTfB4M9sMywiMUoTZCpsxKU3mEIA0pKRpTtU0P8AxmuwhbH4ffiUPdChE32gqBzCcz/g2/sS/wCtY6oy4cGn93yOGUFLxev9vdc+wa7DTBicW4liXLlJ16UuQFBggOok8z/pg7KeUcfPK0meEkt/4YIJQlRfxAaQ1qbxnshxiMPlk8ompTiZigAnhKhUBIYmobUX2c8oF4PMdOFxUpbmZiFJVqBDAgudQ5kvYQ0ZxhFLnq/XTonPFPLOTW1qPqTTe/L4hX7P9RxoDOEy1u/LhHvXfrF/sVijMxGNJsQshzSq1Xpb05xm+ymepw09K5gUpOkpOlnqQRQ3tGiyTF4bCjEzfvUpYWCEIAOtiXS4VV6sQzbvy2Bqo9m79gfFRlc9N1FL2lDslh+9x6AoD+mVrcMx0uAzUA1EENaBOb47vZ86YD41kitNNEpf0AeD3ZHHSULmlU8JUqUUpKgAHJBuKcjYQIxOU6UhQmJmTXqJYUUs1ypQFXYAAc4hNfpJLq2zoj/PJvoktPS2X+xCkjEVNFJUGPQgH5lt7iKGayicRNehEyZ7azyo7U9OkLs5NbFSyVaQ5BrVyCNBe4JoPTcCHZyk/eJ4O7nZg6Qb7G0Sl/CvT8jJVnf+vzF94JsZYHV3+CgIUDyEin6JPxJBjyOWjpsfiMYo84Gqxa3YKMFZslqrIBNk7/xBzJezMtOudiA6JSStaL/5UmlVEkDT15mlFwpHVPib0YDyfJ500aykd3+eYpkU6kEHzZqGsV827tDpSZaiN06W9CkwczTEKWe8xDpQQ6JQLAJsKCiU+bk35RlMSe8PBLSlOzX6PDLUWWioWW5xNkKJlKIe4uD6fRjb9l+1ctax33CvmTwv0f5GG9l+xiZiQogk81CnpGlX2E1Jo3tEsk4S0L4ceSOtkOaZoqdNTKSRoBBWQfw/l9WbyeDeAxHfKEtNWudn5RiswyjF4UFMtinZw7eVf3gj9m+LXMXPlT1KSO7bhYEBRZShShFA9fFEnG0dXmcqNejAS1SETUKUVLUQH3AUU0Gwp8YrZ7gClJIrT4wVxeaSJfdy0MlEtIAbYAMB7QLxvamQTpKk1LVI+EK10Cu5jcHlk5eJlTCeAAgDlqoT1LO3pGqzbOu8UnCy6k+MiyQNoIY9Se6eSA5FD9bwFyPBCQFTJjd4r4D94N3uT4a2NDJUQEpewaLJTR4CyccCdRMRY3OORgUPZNnCklNWYfsY5jmuF/qLY8LeEq23A5FjR40OYZ6GqoAWBJoTGKzRKxNOoN1BoxqC453HQRfFE5c81sNwGJVh1aSWSWunUFcizHrF/HZ1MmskFuh0o/2ij+vwieVJKpb6RMHTY0od03B8oCJlpKiAnSQag7fv6xXRuyDtKiSbwy2vam1y7+pdobrLulCSXcsElQ50Y9PqsezlANYtsD+rRFPlKIoSzOA7OPK3qIxKbGT5JS5SpLKruKpINlfzDJ7hnDb2o9YvypgYBThIFSzrUTeqqJHTyuaxW++BtKZaGs9X/wB+oV9PSDqTIcPMXJmiZL1IWniTS1L12rvDMbj5s+YZkxRWshiW9rBhHmIxCibnnQln+fuYfLoPRR9hvFE3VA4Vd1qaXtlkErDYbALlo458ozJhC1KB4JBB6AKUv1J5CJO13Yz7scAiW/eYnDylKCiWM1RAUEkctSQ37xpvtKwnez8pwyVOZkiTLChymKly9RBqN2cCNt2wlIxGOwUxSB3ODm4kzlH8CcOiVOSSRsTppyNrsBjjn2i5emVmOKSiV/TSthpDAMlLjho7u53LmLva/sPLwmGlYmWszEFkzRZUpak60AsTwqFHIFR1ADOz0ibjsx1gkpmzVTVgCwKtRB5XanQeWrRi047D9oCzoARMSzWw6lCXUc0Sx0+L4xls47ESJWYS8EmcslcpCtZCfEpKlME0pQb7msR9luzomGZMWud92w+szyEgf4aSpSAQs1LXEbPE4LXn2EU5URg0LJZw3cLAWVF/xtUvUisSfZPkne4LMZZDS5k5MtR//m6ddQSUkS9Vz+K8YxjO12ERhsauUjUw0lGouoAgKAJarHfaBEzHqmr1zWJP4gAPgPTrFvtnjUYjMMTOR4VTSEsAAQhkhmu7O+4O1oE4VfFV2q/TZvlCS2oFK7LK0B6ENtRW9ecKHKwq1ElgXJrpT+sKJX3MG+ymUlRVPW5UClCHt3irm9kJ4zYsxFRGzyzCJnJmy/8A9aFICiW8SNKy+xqsexO8UqYfBhYBBRLKxRyVzqJPUoS48oP5FhRJws4G6tRpz0gE+gSPaJzlZ6EI0cr7XqK1lqEkkJ30jYdQlqcuoEM/6azAg7j4sT7RfzvD6p8tX/id6S1goIFOnhJG/wAY3mHy5M3Dam45YKg24KSlT8z4VP0ijlSVCJatsd2Vw5EtKLcgGtSN1Il0jC5bOEop0miqj3OoebkHyMb3CrdIPOIrcu3oCO0UxEuUpahQbbk7AdY4zPweLRie+mEySrwhFgDtytd47djsL3s+VqDy5brY7roEebcR825QL7S93p7sSjOnLHCgfNSvwJHO/IE0grQO9WcjzfsxiJ7L7wq/zEt6N4fSI8B2HxieIIlnlxEf+2Oh5Tl0ySlppBU78NhagflzjTSQGFW5kwfMdUbyYt8XMyWFxq5UtKcQgyl2BNUq8lCnoWgdjc0TzcxP9pOPXMw01KUpEt092SeLhOpSzYJFKAOagnlHG++V+Y+5hoY+JWTy5uB0dIxWbMkl2HKAGL7QnSdINaP9WpAcTCvu0vqJpXnzPTz5QfxSEgIq6US1sTcqo6m8yPhyhuBLcR5HLYo5RipapjzkrWnkly3kADGln4eWUBcruykUAmvwDogAa67KNDGACiTpQlLg3o9OsGMJm89Q0hYChyDlug/FDyh0JRmuYUnkImkJDBSGO24YkDm5vy6Rms1UVKCg9aGu4/hosYvEqrVibrUACR0A6RUUHZrDn84aKoWcrVDUuA6TUXH7fTw5OK1UN+tf5icyCq5rziKfgizhj5X9oYiMqAYjUglvbyh2GmXSd6V57fGH4WUpakoQCVEsAPqkFIzYp4FfKI0q4erMB5tGjxeRSJSxKxGJ0zSKhCHRLJ8IWsne9hSr2cXm2WdwoJ1pUlQ1JI3HlsXb6s8scorUnHLGTpHSc57YYCZm2XY/vVFEuWEzUCWoGWUpWUsCkBQ1rFnbRR3EBcH24BwGZ4dRInYmcZiDpd0zlI79LgMnhTyAOwjM4bs8omWJ0wSNWnQhbqmqc8LSxUDqrSImzbD4fDrmSjKnKmgB1KmywEkhxwoSoG4LavWD5ckregPOi5cK1ZL9nWcy8JjpS56lJkvxFIUSKgg8JCmcVAdw4IIcRqMvErL8sxiBPw82bi1iXLTJmCYRLFJqlAP3adGojeoBrQZbOez6ZWXysQQROUsaqltKtemhseEWin2eyWdiyUoU0tJT3lahKtTkC6vCac29M8UrUebMs8HFyvROjbZd9qGHl4UvhVffvuv3ZMx0mWUAqIJFCKqJKWLsA8LslmU7CdncVPkTFSpoxqNChuwkAhjQi4IZjUGBUnDYGZikYFElKwykqnBStetKVEkGyrcgK0oGjL4XLFmerDoJWyylrAlJIBKQbOBBnjcVe/LTqLjzqV2q0vXoWcbmQxK+8ElEosrWmUToJFXShRPdj+1JbkBEZGmzXFXo9zbrBWZl0mSSJk8qWCARJlghBp+NS0hbWLCLGc5N3ctMxKtctWlnDKQSCwUl6XLM/pEZY5avp3HWaFpddtGUMOl0glI358z1hRChCm8L7O3Km0eRzlTquZ4b+nh00IMzUzO+lJSgDpqUk+Tw7tPiChCAizVfkSAX5UUSd6HnEEnHomqky345YUVeot7FBER5zO7zhN5ilP0SnU7HqAR/zEeZ6Jl50w95L6AEjzBPzUY1OUY3TJFWAEwehKgIyuHBm4rEkVCe7R5EBYIHxMGpiShISBU87Oat5OXPQQ0uSBFbsiAUDLHIt7CWn/uTHUstUDLS3IRzOSoFSUnwakoCupAY/wC9nPImNZ2VzUF5ZNUn1rz+MBhWqo16JYMVzISCdnudztC7+nnaGBe5v8PrrGMkydGESfw+/wC3/ECc7wIDEN6hwHgoJkVcxTqQQ8CWw8G0zF5/k0uYgSSDNmLBYE0D3UwolqHVcRyPtR2aVgyni1pNNWlmUNrn09Y+gsuypMvUpytavEpV/IABgOkV85yCXiE6ZiApPIj5cj1ENjm4PsbLCGRVz6nzbJJCgUt5xezPFEhCUnhSln58/iY03b7sWMHpmySe6UdJSS+kl2Y7pob1HrTIS0B/r0jrTUtTz5Jw/pZ5JlR73bWveJpaI80OR1gkzzvCpgTuzna27RJY6Rsz+fJxeHTZTMkeI7EbXB/X1HKJ5ckAD4teu/8AMYA0zIjEyEoMTXao2NufTYGIFBowR60pVf3jQdgToxYN9Qb2Icsd7fHyOdQsxYlYjSQtPCtJcEc9rw+OfBJMnlhxwcepd7c4FUrFTFHwTSVoLXtqHmD+h3gGmeUlBQWKagi7v/Eb/Ks6lYxIkYhKSq2k0cgNqSXFb0cEeQeMf2kyM4aYQDqludKt6ULjoaOzGLZYL98dvgQwZH/FNape0m7LSu/x0gLKlOvUouSSQ6gSb7JcxczlPf5pMQQ+qeEEPsCEmvkNok+zGTqxpVRky1GvVkhurnp+8/Y095mq1s/FPVzAcmp6OW9esNCNwiusieSfDknJf+Y/nwC/alSZmExgSzSZ8pA/0iWg3cjiUr+XMR/ZcNErFTGJAKXCQXZAUSzC/Fzr0j3B4I/9Px6p+qWibMMwMHVpdKgQP7mAq3ODH2cYcfcDRkrXMIdnbw1a5oY6YRbyxl2fzOLJJR8PKP8Akl7l9AD9nuAGqdjVulCAsS1LLO7lSlHolg/U8oXY7GoWZ8tSxLXiNeggNpKnIINKuaWMe5/niFpGHwrokoAZqamum7t1NSYzqQ1xtt1+tukcWTPGDUY61v3vc7YYZZVKU9OKq7JbfVlvH4JchZlzRpIqBcEVAIrUfRiKWAoeXMNz5G37Rp8mzgTEiRigmYhhoUt6FNACo2UbOKxQz7LE4dY0/wCCrwkkvzYvehBp+hjnyYlw+ZDVe9Fsed8fl5FT9zAy8MX/AMJ+utn9GhRN95O6QamyRzp8IUc3FI6AjOzXTi+9SSywPIck9bv5npF3EZqpUx3SlpdKdd6+nqYUmRJmSiGYh9PNLPR9yUtSjkDlFGThFkpKmCwCAfwrSbHoSoW2Jg0md2qNN2dw0uUJy5q061LWoJcalMwWphYF0j195Maslvzrr/kTzfmQ59Amrxn5cvUEq/LYtWo0seoVpL8xBJE/SFB3IId92sPKgPUkcoRrWx09KKuKQ6ZstNO7kpL/AN/eCYx/y0T6GHYfMO7xhWFcSwk92HuWJUsjwgEsAKnoKw9eIErvAouuY2r/AEji/wDWR8IP9mezWtUyasVUoBvypRVI8zc+bRrCkajJsxTNFzr3BofTZvLmIJwKw2WIlr1JDHp6361v1i93sKUZbQqPJlYqd9HisRBFotyi0Q4vGBArFZeLYUjKdtc5MnDrmfisl/zGg9N/SN2Rmq1ZjPtL7S/eJgkI8Es6ldVMwHoCfhyjJSJe5vEWkHiJJUak8ybmLCJdDuG5/rHXFUqPOnLilYwoZxXbzj1YAFQzeRezBup+qRblSiakKKtmZjycmx+TRZn4dGpzMAuwDuLMUswB513g2LQOkBqnxGlK6WH17GGTZ5J+ZAuenpv+0XcQtFW3Zy1T5+cVJCglTg/+kb+e8Yx7OkAJdTilqP8AH0pf9YlEkVBD03qeYDWPIc4lmTSS7h+e48uUQLPOoNDz9Orsf+YKMQpMTYeUpSgEJKidgH3A9A5HvHmIGoP+JIru/UMGYH1L9IbhcUqWoKQopUN0mocNBVcxXdaD8RJKCCxSQQ4LgpPzFRG1zqeJ+ATOIBVoNOoUUqIc1DhV67WuIR2yxBAExMqckAD+pLBLejD/AIihnOcTpgSlRSJSaoQhISgeg3i8Zwgmk7vsc0oZJyi2kqfW/kHPsvQysSoCgTLe5IdRLAbmhiLsD/SGOxQD91LUEanqSSpj/tT7wMyPO14Yr7tKDrKSdTjwgsHBoKn4RVwWZTpEmdJS3dTgygQ55ODsfcdIaGaKUe1/YTJ4ecpT6S4fYtwzkmcmcMWMVNAE+UQlRB0pUCSkACiQ5B9Lxs8ixIwuVypgDsjWEkgOVqKmf19hHKcMm7V+r8oPjPZ6pIwylJMpJAtxMCCkO9h8oGLxXBblvToXxHg+OlHa02vQq0LebZfIXqnSJmkEFXcqSe8Ci50pH5SauDS3kLwklSitQBZKQo6SXapPD+JiFekRSEV1FnALE9Qq/TrEmtSGAJBQZhBCmsHDl7so05E7RxSmpytr2HVCDjGk79JLLlOo6VM6nYUL+SUm9NxYRrO1YP3NlOQdOkJBKtTuSGoUsCXLPbcQBl52FaVzZMtUxJ8dQqtAb8Rfu7Nb1iHMcyXOOqcNdSUtbc0Be3Xm0VhkjjhJJ3ZGeOeScW1VfmgO+5zNiSP8xTfoVgj2hRak4SWoAgivMV+Esj4x5HLxHXQsszMMAzPQPViCCmvMFmfZxBLCzCAtBPAqqC/hU6SwOwJDeY83zqSASABVy36eze4i3ImgkA2VR+ps/IuL+fKlGjrTCwxegqIvUKH5gS5bqHcecezJrpKkl3cv13+IVygHLxQLJKq8zfo/I2iaXPCEkF6k0+bH0+MBxGUgtlWCXisQiUVEkuNXRKUqUT7M8dGyLs9iRNmlWJXJCyG0AErAF+MEDk7GOS5H2gXhZxmJCFM4GtJIZTVoQQac46Fgu3CpzAhCRzRQjq6nfy+MTmmiuOSao1+OxTLAII1ame/AQD6F+Wx2aIjNilhO7XxFZUrmsfJiaQVkyE7FPx/URIpaKveExNJkqVeL6MKOn16ROiU24+P7QaA5FeVgYxP2m5CufIAl+JCgpudw3mxMdJlpgbmsjUG3JHzEHbVCXxaM4Jl/ZVUxGoKcVD6TwkXCk3B6RRx+Q4iVdOtP5kOobu4Zx6x1XPuzwRPE2W6CvhWUkirOlVPIj25QUkY8FOnEIBNu8CXJb8wAf1T7RZZiEvDOtDhUvEnnT4RKJo+vr6cx2HMsjw88k9zLmndSKn108QPn8Iy2O7DyVEiXMXJV+VYJHspj6gn1iimiLxSMN3nqPp4csPaCWa9l8Thy5l60/ml8Q9m1D2pAbvPrl/MOTarceUNT2+vr5x5MRR9uf/P18YcJr/X19N1h7OOf8NXp9dYwCBKXAevobe4f/mGLlEHhAI96ecXEprXf2+DNuPe2z1yApLhR4dy7hgWSdtqMGIBNwRBMD2JFflE0ldGNoiBL12u+0SSgxMBmJEYNSiyEqUwHhBJDqSgW/uUlPmoDcRawGSYuYFKlYafMQklKimUpaQU+IFgQCHFIPdhu1KcAqZqlzFd4qSQUTFJAEtRWQWUHdQSK7FQNCxDSsyARjkrBK8UEh3KmIny5ytSlHUpwkh7k3jGPcLlmIMoz5ciZ3BBJmd2rQNJ4iVtpYEM/TpCwuAmLmJlCXMVMUApCAhRUoFIUksHOghlPyL2tYmZ2FYSRhhKQe7TMSpa0JK+OcuaO7X4kUUBtV4uf9ZR3i0rTM7qbgpGGUZZAmASkSBrS/CUlUpikkOkkEiEaRgevL5yp68N3UwzkKcSxLVrADvws/hIL2atYgm4ZaStM5JExJAKFDSQfDxJZ7AMCHtGk/wDqRHfyClM3uRhjh0qKZUxahqUVd4hYKFpJU2hwEgJZVHgJn2KRMmzJshHdy1KdKa0okX/Dq4i2zkB4T0AKiJoQlRKU6kmo8TA0rte4sPO1iYVaQWAapaxK/DQvVgCWIuYbJkApKi6KdCkhwQWbe1KF4cpYIVwvRhapL1aoCeGl4XQJVl4lgyUBtqD9GhQpOImJDDSBXlz6EfKFGYAXpNCDUbjp+rfKLS1kB6KBoRseh5foRGpx+SomJUwAWbEWpzaMtNeW6VjodwfUUMVUuI6nDhIcw8QWNwD1B3HWr1iOYpR3ps8NMzZqbH6vE0lTC4Y7G3tDCbkmAkknqKkeXLnGllzpaU6uJJ5KBDewNOrxmZa2qGPR/lyi5Mx5KaihoSKK6u14nKNlISo2mQZ8NQTqSfL9jWN3gsQaPHHMix8uXMAmMUmlQHB2rtHVcJPSpI0mjUq8QnGmdWOXEjUYbECLiViMtJxJTBTD4x94VMMoBlMNmSwaGKacVE6J8GxOFlDNMKdJYuAxrcN13Hn7xQVhwYM4ic7jbeBoDfL2hJFYXQPOXsoLTRQsRf66QYws8ThoXpExvCoOlQ5h/lcR6hLxSzHCOKXFm/SGjJoWcVIdPwBDpUhh7pPly/SM3m/ZaTNJ7yWCW8VlD/UGJHwg5hO0E6VwzP6qP7vEB0P4vX3jUfd0KqBcO3McxsRavv0tGV7HPKLX7jhuZ/Z2sAqkTNQH4ZlD/uAY+w84y+My+dIP9WWtI5kOn/cHHxj6WTlaK0vAzF5Jdg8UUmReOL2PnRE3l1idE1jqqKepHMEbghx5M+8dRznsPImO0vu1H8Uvhr5eE+0YnM+y8zDgqKRNl/mGqnVSQHHpTmRDKSZNwaAS5YUdtVWax/V3e/MDk1dKYlmsSQH0uWB5ebu7NDygHiTcVULf6h02L8n3hhC7l+AK8POnFQaUUApZ9WsgBi9G9YI43soUrno70f0ZXe6tPiDHhbVQ0vXyijis7fDHDplS5YVp1qSDqXoIIfq4vF9fatc2UtJlyxMWjQuaBxKTUHyuY6I+Slr0776/b2HJL/kN6de2i0+/tHYLsTMWnDrEwaJyQonQeB06gCNVeT0ixlHZzvZCZhmlLqUBplKURpUpJcpe5DvFHB9sp0oywEJ0y5YllJJZWltKjyV5czHmX9rzKlJld0lQSVEEqUDxEq/D5xT/AKz3+fbp6yUl4un6e22vX1fljMDlxnrlSkqBJKwDySySTzsD7i0PzrKRh1jjJBSpRJQZbmrgBTkuQSGsG6RDkmLUmZLmStAWlSyyjQhYAKQ5FDfm7xZz/HGeoImICBLSyUglxqDquXqwZxt1ji/SWNp/uvvt8Op0vzfNVftr36/bYDz+JNAWuXIqX01IHJy+4aJad0VVDsm4qxAG1aU9YfKloTd2YDSKFrhydzV/baPMTNUugA07BxevNnPS1bRCy5Xk1Flm9QjrCglLxXdgIBt/a9d7FrvaFGsx0gdlaeJXy+Qgdi+wyFnjdQ8z+/08a7NM8lIuoRiu0Xb5MsMhJrbmf46wiu9D0nSVyBGNyrCYUK1oAINKm5+flGHzTGpWt5ctKEjkBXqQKCJc6zVc+YVrL8gLD5V6/CKwlMhJ5v8AOOiMa1ZyZMl6R2KxnHkBDkzeYjyYLesOTLihK2KZM1X9I03Y3tKqUrupheWo8JP4T/8AE/D3jMkwQwuST5idUuStSWuBQ+T3HlCySapjRlKLtHYpWJ1CJ0T4x/ZjELEuWiYSFhIcKoro4NbRrJQcRwtUz1IviVhPDTy0W0Yrr9fTQNw7vQe8WDKCvL5kfpAMy8TSIJxIb6vDcOVAsK9D9Wi6ZIIreAa6FJMSzEPDZMponKIdCNmczKSxeD3Y7MQpCpSzVHh/ynb0PwIijmcl4GZQvRiEclnQf9VB8WMaLpmmuKJvlUMelEQS5JTRyR1vFpIjoONlTEYNKhUQDxuSnaNQoREpMYCZx3tD2BlrJUkGUv8AtHCT1T+xEYfHZFicMSSkqSPxSw/qzOKcxH0hiMMFXEAMxyMFymGUmgOKZ8/TQlXFLLH8r/8AaR8jaK8tJCtwY6znHZALJKpYf8wofcVjKY7slMD6FE9Fj9W/T1hlIR42ZDEpdlCnMcjEUs82g5icpmIB1ylgHdI1D2BO/UQHXhmPPy/bnBTEaJ8POYwSRiuAJfws2o0B2r+EdR5GkA3b+YsYTEFJG4cM9K7Qs42AP4bL5s0gS0KBCiFDZySfiQ/tWLauzuJ1ae7Vq1pTrJSQHI0g1cB2pzA6wV7IYda0LSAnXwAA9O8SXJP5DRzcXcxqsuwsyUXmVSlIISmrKTVg1NL6mD0pSsSjG0A53OyJKCUqxYSoUKSwI9ltCimBpoVoLE3cG9KJpb3hQlS6/AHCwhmcw1Ll+bxitZLkkk1qamFCi2LmdWfdHiRQQQxQ4EeRj2FFWQRQx10+v6RCkwoUExLhw6kvzT8xH0RlclIKQEhhRmDUoP0hQonMrj5lvOJSe4ncIpLWRSxAJBHIg7xm8oUTLS9afvChRz5DrwhCYeFXp+v8RYwG0ewokX6l3BbeUXVwoUFCvc9lxIIUKChGVcWKGM9I/wDyJP8A50v/AL0x5CjcxuTOhzbj0h6IUKOg4j0wxUKFBAQzIrKj2FACV5ovFPEywxoPaFCjBMjjkjUaRmO0WGQZZUUJJ5kB/eFCgoz2MNgxqWyqgOz13iriRU+ZhQoqc7NBhlEYdLH8SB/3RPKTqlnVVpiWetnaFCjgn8wFfNZqkzpoBIAWpgCwuYUKFFE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data:image/jpeg;base64,/9j/4AAQSkZJRgABAQAAAQABAAD/2wCEAAkGBxQTEhQUExQWFhQXGBgbGBgXGBwcGhocGBwXGxgdHBwaHCggGBslGx0YITEiJSkrLi4vHB8zODMtNygtLisBCgoKDg0OGhAQGywkHyQsLCwsNCwsLCwsLC8sLCwsLDQtLCwsLCwsLCwsLCwsLCwsLCwsLCwsLCwsLCwsLCwsLP/AABEIAMIBAwMBIgACEQEDEQH/xAAcAAABBQEBAQAAAAAAAAAAAAAFAAIDBAYHAQj/xABEEAABAgQEAwYDBwIFAgUFAAABAhEAAyExBAUSQSJRYQYTMnGBkaGx8AcUQlLB0eEjYjNygpLxFbJTc6LC0hYkNENj/8QAGQEAAwEBAQAAAAAAAAAAAAAAAQIDAAQF/8QAMxEAAgIBAgQCCQMEAwAAAAAAAAECEQMhMRJBUWEEE3GBkaGxwdHh8CMyMyJSYnIUJEL/2gAMAwEAAhEDEQA/ADwzUEqALJSN9xQBy/h/SM7ie0gQNLuS55tUEeRZz0PpASUqZMJSpRY1vRmfyINBTn0grlmSISEqW9LuLlVfPkGvQ72kUB0zOMTNfQnSgPUvZxQVYUYb26mAc/HYh2StQoGtVujHn6x0ROEQEhKvC9hc0qL0q97Ai8SStCVEpQkBJFTy2tzY0uac6azHPMHnOJleJOoNex/Y+wiXH54pQ4paqmtQLVHWv7RuZydTEMn8obiL9R6WpSgoHEYrs/3zqEsrYniDJT70BruH8rxm0twpN6I57OzJepwEDo6jTk5bbdoWCxSZii4CSSAX6lvI+bRpcd2JmlyJaH81H40+UZbMsixEhWoy1Dmbj35edoW4S2epRLJDdaGjxU1KXSgpTqFGZnU7ktc2jISxovTY8uTRclS5yx4D60+Jv6Q+bhVuTpdJ8TigO/xhYx4SkpcWqBc4l06Q7AfGLeFTMUpKEga1FglPEsnokU9yI9Xk80OQEqfkRT3ZztSOh9m8ql5fJE6cypqxUuAwP4UPQ9a1byh5NUJCDb6Fjsv2GEtIm4llLHE1wCLFR/ERtsNnPFB/FJE1aZcstp8RFtJDEepb2gHmvbTVLKZKSXoCaAHrDeyfaCTh5IRNCu8/EoVBP7RFpvU6U4x0RrcZiUYZAqwAjJYvtrLUTpUGBa9+bdLD3gV28zwTCJaSWVVxuNgGO/vGWw+kg6RUXT+L2NoaMdBJT1o0mO7SFdJYJPPaIsBIJVrmHUYo4ZI0hQNDY/Vonw+NMwKEpJJS+omgDB3Jg0C+bLee573SCE1VsB+sZjCzQsErDK5hy+qpcD0P71gfiO8J7xR4t2JBAO3QfvWJZS0mpffU1KciLEeTGGcKRx5ZubLiJJQAFEKSS4B5gu45/wAxIVtpqQLA1cdKdf15mI2UsAJc0fhD+rs494llBuEpY1OpVAHAahNPJ3d6RJkrJEJ4iWSaCrcWxNeTPWv6FuMnEgABJJALGhdhTUhiTe/OzQz71pUACQB59XuK+ojyXLdVKgixsebV+NGoI2wRmln0VFVGw8NCCSL8TvuBDtXGdIqN6/6T5872j2d1KiS+rl4jTkC1OTNESpKjY/mJB8KdIfzL7E+sYw6dPDNoUEpepLOSQCTpHsHoPUwyTNKWZADOQwPkA6iTWgodo8mztJBLqAFib+rfXytyVhIJSS3i0kiqPUUDs/IvtDcjFaYpyQ/Co8RLnwk6iPOjc7R6ie1QhRYABw24raleRb2ibuGJLkMxq7+Zow9P0ijiZjpSK34jUku4AB6B/c+UZKzFwYlKRq4S19Idt6kkk+ha1XiOViHXd3AowFeE0axcAMOkM0goDFx1BqNPM+L0KdvM2paALJQlVWJVU12GoqF+XSsBpGIJuIAJBIe5fmanfnCiwJaRTVZ7JT/7g/vCjGo6emQEpKlcLkWP91NrNW23SsMzMEISAGcuac+JjezEk7ekUMXiVLGlIJ4iRWoAJYOxo5H+20XcuycJAWupKbUuojSkDcMAWixUZhZKqTFkJCXWARZn8TdSmgOzdIWImOyEURfkSWqokB3uByHrDsTO1BKR4UsCzsVVIHNhsPM7iCmRZF3p7xf+GDb85HPmBz3+YbpWxoxcnSLfZzJNf9Sd4GZKWbVzJ5JPLfyvqFyUkMwbYQwIO0NWsiOaUr3OuMOHRFaZgBFPEZcOVIKy5j3iYpeFofia3OOZ12YmSFEoDo1UO/wo0AcXiqae6L/mYD9QY7zNwoNxSKM7JZUzxISfSHUmhXFPY4fgczXKIE4BUvmzsOtTT994u5/hJa5feSlEgMbuU/um3l8uszeyuHIOpAZq8h5xnMy7AS0grkqUkEGmkqBBuAKEv0h1NCPG+RzPJ55SQVB0G9ASOpBcH+OcGsdk61Aql67cOlJA8nFD7g9N4gysywtSXIZRDqBALFgRShoHBHtFpA0zTpT3SlOdaJhQhRtZ6KIq3rWpDt6ibIzU3vCoS5mrnxUIZ+d6F7XizjpctJSUEs1CbA7tzR9UaLWb4zSsmYXeykJSVUvViC/n5G7LCSkTJXABMWhnlKBQpTEBK0sWWRYgE7X1AQ3cTTYB9/NKylP4j4Q7OWH8+sFsdP7nDHDS/wDFUomeoUVWyBu1n5t1MeS9QXMJ0ImABgpOkkcVbcKkkAEXfdoFKka5mrvA6lC5uVOSCR1atqwQciphqUUKBi3zHqIemTWimF3etKWtBedgu9SdNZiUlQoxUkM7/wBwHyPSA6FM9Wt83+YEMnZGUaPTiCEhNgHHCdnJql236RbQogBQUD+YA8STWo5GI0JCn2UxcE0YWu3l+7xFISxqNuEn9CR8DAlGxKHSwjUQNRWbEn5W+J5Vi9hMUxZYKCNzZVCLixY3EVMRM4Qy9Rup0jSCSAAPy+g52ibuwrUUghIA4iwKmAYpRs/U+Z2hGr3MSkjx/ici1CLmgpX9XvWHFQuylOS51gUNhVydO1oaTROlyerElrtpej9TDhKrr1BmLp5tQN67tsYmA9XLTqd9ILM5BBcAUYv8OdY8RiBxORpa4ehNvkNxYRChOpXCKinNxdNdjfaLqsEoyypMslCSAVAEpBIca1Cgc1ahNAI3pCVCAAFMRyBoBYeR6UPKJJZdi40JrXa718n9izViNMnURcaQSRV9q9Rev7QloqXLggaUVrQbEU2gmJkSkk+NQYCpAIYVfxD6YdIclKXJWGTUvpSCX3Iq5oQfWm4qK0hOkl66jZxYM9RSzWrF2WeAnVo4netyGF7jwgig8JjGGpXLNQE1/Nq1erQok+8SxQ0I27tP7x5ACdZk4dMtExgCoOALAk0LF6sefX0pz8UEpD1OlSQGpYJ82anqW6szHMEaWDOT5gmjFtmLF+he9c/Ox6dYJNAAw5s7WqHLq8jFioXwEozZul+G5PQu7EXd7+cbvD4gJZIoAGA2pGMyCaAHPiUXJgxMxHWOacrZ3Y8aUTWyJwIePJzGM1hcYXZ4P4MOHMLdmca1JUyIeIRLxMJYgi2QEw1ZIFA9Q/Qc4nXLhiUtACgVm2ZGWgOgqKiyEtQqAJDmyRR3Mc+zCQo4hD6lztKlTHc6Vaks27MfIOGjofaHEqSlLeFwT6Fw/Skc77STwmf30pXiFnqm4UDWzVexCR1goa6VgCZhgZigCA5LFQGlT1YvzNKttV4o5xk01iEpdLcSalPoHJQ3Sg9ItycUpaiKarMagu1CLs/z6wbwEzSE1KpRuFeKWpzw6hXSfD0ISxYiKptEZJMAZPlH9HQdKg4fQym6lI4grnTapFxSx+XzpbjWFoAeWslwSbpJU5QpizE6S7F3aNDn+EAVVlA2mjxIN0EseIFqtZiOsCEz5vdzJlwkgKJsXJHElQGouG1C9H/uZN7i0tgLicbrARiRsChS3ExOzBddSQzcXJriBazpLXSb0D/wRSxaNBic0lzQmXNTqQG0l2UmzpB2HLkPgNxmVFKVLlq1yg5D0OkNsbqD1GxB2ikWSkmX+zGI/wDuZaVGilAE9FAoU48ngVihoUtF9KiH6gt/H00PwGIAmImIoU7bahZveGzSVW3KifU09Yy3Flqiuk8gPWoicLP4v5NCkVY2vy6Q0BIFTWJFLDD4+UMSIpeFexanxL05Whs6cqgVRg1OQs4djtF+XNSlLixUBa9D7tFeeQbnyH6ku+49vONuYeCNlakq8QHiSbUfp71jb9g5MmYsoOHQpUvCz5hmLUtROhJ0kSydCGUU+IEVI3Ec7nySniDf5h03+Ubz7L8QZk7FFQJWnA4hm6hIsB9OYTh1BQS+zvGzsRmErVpSoJnKSUy5aGPdLAPCkOmtlOIevK5uFyrFJmBBUrESVaQpJCQymK1Jo5IoHe3MO37KZaTmWGMsgo0Tqgmn9NQHR9ulY9OGJy/MZaZdRipStLniQ6kOGUCwI2NqxNbe0x7n06fhJOBlYQGV3uFQueiRLDzCQApUxhxg6jcWvyjCTFqUOXMUcjqfekdN7TTp0/B4HupsmTK+7kTk99pQhSAEspJUZkwMFAJZZoX686xaAFKZYmgMy9KgFMK6QsBTP0FgY0tzEAmBgLMCSEjagHJi7W6R53YUk6+EXAUQGPQvap2/WJpIJSWDKe25Aq93bw+x9a6cU3CFKJJpUPycMKC2x6WhUYUyUgFlTCDuADR67iPYaMeoUVLS4u4JPqS7mFGpmD+JnKYJSCVKf0BcGg51B/mgbE4pRUDsmw+t46FLydmLEsHD7MogVbdvgfKMh2jyoy9c1AJl3U10u978L79R61Z0Qa5lzJe0Iok0VyO/lzjTSMxCheOOTVFRg1lGYzkg8TpT+b41vbz2hJYeaKx8TWjOv5GdaukbFC6MIwX2fYrvZXeAGqiK8wax0HCyWDmI1R0SaasnlIaJtUQlcILjE6JYaUx4DC1RjEWIk6kkRhe0vZ0eJKWNbWPNw7fCN4qbFfFo1pbfaNXQeL5M4mcFxB0kH9gxbkaNFidr0nSXWUgjYmhooOx/k1ah2uZ5Y7skg8rj66iMJms1UiZxPp6fpyP8+cFSs0oJA/G5yqstVUvRX4gFEfIsCOYELJsQ8ubLmLBTMISkl6FnHoClKr7DrFfOZhUNSSKvt0rtAhE9knYawry1AhXt+sWirRCWjI52AmErSzrQeJIvS5HMDdrCtqi5luFmFH9hNSKt5i5YBXuY8xmIMxAmOROlM5BqoONKn/MLHmGOxJK5BilLdQq5dwGIWUs6muA6lPyS/OKN6E0tQJnoQiaO7ASChIow5PQf3D4GBa5heDOOw6Sh9YWU6khQ3YsxHP4Gh5wGXKIgx2JzPUfGLSK0FTFMKi5Imcix5/p0giE6wKI61PWwvy+ucb7ApTl+CBVLSZiyQQQnUVGtWUXSE0oR4bVjKdiJHeY6S/4SpX+1KiPixgv9oeJBnSxThSN76mI2tf4x1Yf6Mbyc9kcHiP1c0cPLdgLO8XLmTiuTLCUFIBSwSNTcTAU5V3i/kGUTVSp2IkzFylSwRwkgqSwKw6Wo34ag26kGia6tMtKlElgATc+Vqx0bCYfROThEgEowkwzDcKmTNCauXskluRELih5sm5fjf5Y3iMvkwUY/iX5XrMLkqMVhcRKnYUf1U6iig3SoEEKuCnUPlWL8rLZ0+bPZAE+WoqmsoeJZJdIom78mpSK/YWXM++ygoABplx/YrlYxq+y07Xj8aQ4NleaVBIJ63tQxsWCORLi5uvcbxPiJY3JR5JP30YnMllyoAFQLGgBBFC45v7AQQx+WDTh1S0rmGcgqZLO4LMKGljX3gbOllWIWgOFLmKAsS6lFg4u5o7sX330faqd3M+TKlr0mRKA1JcEFRq+l6kBJ516xzxxpRk3ype/6WUnN8UYrd2/d9WixlXZSXrQidMUJpdXdII1JDU1rAIHS197wLzTOxoKJUmXL1eMNqWa/nLEbVAox6Rd7E4knGgrJUVpmJcuSTwGpNSwSQ/8AxAGoWpDqRpKkhlO9SAPTZX0HnJLGpQVbrvy5/Qnji3lam7pJ9ufL62RJxCW8D9QKfp8oUT/eJu8wjym6fKhrCjlOyjo8jtRLmB0hSWoXQdJNTcODd3fa20VcyxKSrhAKVPS6S4qOIVcGtLEi8ABjCxCeHYqNz5RPlxlgMsauZJvCebW6O54E9mY/NMtMmYw8CjwG7D8pvVIp8ebTzUJTKShN1Xf39axsMTKwelTpobjUWfmxLBXUVjF51iZQJ7onkzvFIZVPkyU8DirbR1/7OMKJeFk9QVeqyVfIxsZmLjAdic1QrByCk+FCUEcigBJ+XygxiM2DgDfaISerOyEU4r0B9WK3h8nGg7wHxk5EuUZqrgHSH539KRRyeQZcjUpalLWSovYE7DkBb0hNR+FGwlYoQydiIy+FzMgkGH4vNQBDcQPLDRxQ5xPhMQFJ1C0YbGZy0txWYtQRLS91Ggfo9SdgCY1OXkSsMHNk359fOMrBJLYuTtJuxjK9pMnTMB/Wvzg1LmOAdo8WzRrDwnIM4yhUoXOmgLmg1EAeX/PWAWLwpS7DYgj1v0jo3bHDElCg5S/E/RmjJY6cAqw+vSo/aKwkyM4IzEhgRqVpBowqrbawHmfJ41GS4tMuUQHZRSNnOkuTQsQXa9ulYy8/DFf9QEaVFrhwRcM7u1fIwVwGGUpBdCwhAuUkA8y7cLeZuYvLVHLG0yPtOuX3y1SwwUEkpsCTe1tz6nowWbiTYAJ8r+5cwZzRlyAobKUetDpDnygOmU3ia1A9fYFxBjsTybkSFxIVcqR7OwxFvCbH9D1iIoPIlg56DryhhDVfZ7OBx0odJjeehTfB4M9sMywiMUoTZCpsxKU3mEIA0pKRpTtU0P8AxmuwhbH4ffiUPdChE32gqBzCcz/g2/sS/wCtY6oy4cGn93yOGUFLxev9vdc+wa7DTBicW4liXLlJ16UuQFBggOok8z/pg7KeUcfPK0meEkt/4YIJQlRfxAaQ1qbxnshxiMPlk8ompTiZigAnhKhUBIYmobUX2c8oF4PMdOFxUpbmZiFJVqBDAgudQ5kvYQ0ZxhFLnq/XTonPFPLOTW1qPqTTe/L4hX7P9RxoDOEy1u/LhHvXfrF/sVijMxGNJsQshzSq1Xpb05xm+ymepw09K5gUpOkpOlnqQRQ3tGiyTF4bCjEzfvUpYWCEIAOtiXS4VV6sQzbvy2Bqo9m79gfFRlc9N1FL2lDslh+9x6AoD+mVrcMx0uAzUA1EENaBOb47vZ86YD41kitNNEpf0AeD3ZHHSULmlU8JUqUUpKgAHJBuKcjYQIxOU6UhQmJmTXqJYUUs1ypQFXYAAc4hNfpJLq2zoj/PJvoktPS2X+xCkjEVNFJUGPQgH5lt7iKGayicRNehEyZ7azyo7U9OkLs5NbFSyVaQ5BrVyCNBe4JoPTcCHZyk/eJ4O7nZg6Qb7G0Sl/CvT8jJVnf+vzF94JsZYHV3+CgIUDyEin6JPxJBjyOWjpsfiMYo84Gqxa3YKMFZslqrIBNk7/xBzJezMtOudiA6JSStaL/5UmlVEkDT15mlFwpHVPib0YDyfJ500aykd3+eYpkU6kEHzZqGsV827tDpSZaiN06W9CkwczTEKWe8xDpQQ6JQLAJsKCiU+bk35RlMSe8PBLSlOzX6PDLUWWioWW5xNkKJlKIe4uD6fRjb9l+1ctax33CvmTwv0f5GG9l+xiZiQogk81CnpGlX2E1Jo3tEsk4S0L4ceSOtkOaZoqdNTKSRoBBWQfw/l9WbyeDeAxHfKEtNWudn5RiswyjF4UFMtinZw7eVf3gj9m+LXMXPlT1KSO7bhYEBRZShShFA9fFEnG0dXmcqNejAS1SETUKUVLUQH3AUU0Gwp8YrZ7gClJIrT4wVxeaSJfdy0MlEtIAbYAMB7QLxvamQTpKk1LVI+EK10Cu5jcHlk5eJlTCeAAgDlqoT1LO3pGqzbOu8UnCy6k+MiyQNoIY9Se6eSA5FD9bwFyPBCQFTJjd4r4D94N3uT4a2NDJUQEpewaLJTR4CyccCdRMRY3OORgUPZNnCklNWYfsY5jmuF/qLY8LeEq23A5FjR40OYZ6GqoAWBJoTGKzRKxNOoN1BoxqC453HQRfFE5c81sNwGJVh1aSWSWunUFcizHrF/HZ1MmskFuh0o/2ij+vwieVJKpb6RMHTY0od03B8oCJlpKiAnSQag7fv6xXRuyDtKiSbwy2vam1y7+pdobrLulCSXcsElQ50Y9PqsezlANYtsD+rRFPlKIoSzOA7OPK3qIxKbGT5JS5SpLKruKpINlfzDJ7hnDb2o9YvypgYBThIFSzrUTeqqJHTyuaxW++BtKZaGs9X/wB+oV9PSDqTIcPMXJmiZL1IWniTS1L12rvDMbj5s+YZkxRWshiW9rBhHmIxCibnnQln+fuYfLoPRR9hvFE3VA4Vd1qaXtlkErDYbALlo458ozJhC1KB4JBB6AKUv1J5CJO13Yz7scAiW/eYnDylKCiWM1RAUEkctSQ37xpvtKwnez8pwyVOZkiTLChymKly9RBqN2cCNt2wlIxGOwUxSB3ODm4kzlH8CcOiVOSSRsTppyNrsBjjn2i5emVmOKSiV/TSthpDAMlLjho7u53LmLva/sPLwmGlYmWszEFkzRZUpak60AsTwqFHIFR1ADOz0ibjsx1gkpmzVTVgCwKtRB5XanQeWrRi047D9oCzoARMSzWw6lCXUc0Sx0+L4xls47ESJWYS8EmcslcpCtZCfEpKlME0pQb7msR9luzomGZMWud92w+szyEgf4aSpSAQs1LXEbPE4LXn2EU5URg0LJZw3cLAWVF/xtUvUisSfZPkne4LMZZDS5k5MtR//m6ddQSUkS9Vz+K8YxjO12ERhsauUjUw0lGouoAgKAJarHfaBEzHqmr1zWJP4gAPgPTrFvtnjUYjMMTOR4VTSEsAAQhkhmu7O+4O1oE4VfFV2q/TZvlCS2oFK7LK0B6ENtRW9ecKHKwq1ElgXJrpT+sKJX3MG+ymUlRVPW5UClCHt3irm9kJ4zYsxFRGzyzCJnJmy/8A9aFICiW8SNKy+xqsexO8UqYfBhYBBRLKxRyVzqJPUoS48oP5FhRJws4G6tRpz0gE+gSPaJzlZ6EI0cr7XqK1lqEkkJ30jYdQlqcuoEM/6azAg7j4sT7RfzvD6p8tX/id6S1goIFOnhJG/wAY3mHy5M3Dam45YKg24KSlT8z4VP0ijlSVCJatsd2Vw5EtKLcgGtSN1Il0jC5bOEop0miqj3OoebkHyMb3CrdIPOIrcu3oCO0UxEuUpahQbbk7AdY4zPweLRie+mEySrwhFgDtytd47djsL3s+VqDy5brY7roEebcR825QL7S93p7sSjOnLHCgfNSvwJHO/IE0grQO9WcjzfsxiJ7L7wq/zEt6N4fSI8B2HxieIIlnlxEf+2Oh5Tl0ySlppBU78NhagflzjTSQGFW5kwfMdUbyYt8XMyWFxq5UtKcQgyl2BNUq8lCnoWgdjc0TzcxP9pOPXMw01KUpEt092SeLhOpSzYJFKAOagnlHG++V+Y+5hoY+JWTy5uB0dIxWbMkl2HKAGL7QnSdINaP9WpAcTCvu0vqJpXnzPTz5QfxSEgIq6US1sTcqo6m8yPhyhuBLcR5HLYo5RipapjzkrWnkly3kADGln4eWUBcruykUAmvwDogAa67KNDGACiTpQlLg3o9OsGMJm89Q0hYChyDlug/FDyh0JRmuYUnkImkJDBSGO24YkDm5vy6Rms1UVKCg9aGu4/hosYvEqrVibrUACR0A6RUUHZrDn84aKoWcrVDUuA6TUXH7fTw5OK1UN+tf5icyCq5rziKfgizhj5X9oYiMqAYjUglvbyh2GmXSd6V57fGH4WUpakoQCVEsAPqkFIzYp4FfKI0q4erMB5tGjxeRSJSxKxGJ0zSKhCHRLJ8IWsne9hSr2cXm2WdwoJ1pUlQ1JI3HlsXb6s8scorUnHLGTpHSc57YYCZm2XY/vVFEuWEzUCWoGWUpWUsCkBQ1rFnbRR3EBcH24BwGZ4dRInYmcZiDpd0zlI79LgMnhTyAOwjM4bs8omWJ0wSNWnQhbqmqc8LSxUDqrSImzbD4fDrmSjKnKmgB1KmywEkhxwoSoG4LavWD5ckregPOi5cK1ZL9nWcy8JjpS56lJkvxFIUSKgg8JCmcVAdw4IIcRqMvErL8sxiBPw82bi1iXLTJmCYRLFJqlAP3adGojeoBrQZbOez6ZWXysQQROUsaqltKtemhseEWin2eyWdiyUoU0tJT3lahKtTkC6vCac29M8UrUebMs8HFyvROjbZd9qGHl4UvhVffvuv3ZMx0mWUAqIJFCKqJKWLsA8LslmU7CdncVPkTFSpoxqNChuwkAhjQi4IZjUGBUnDYGZikYFElKwykqnBStetKVEkGyrcgK0oGjL4XLFmerDoJWyylrAlJIBKQbOBBnjcVe/LTqLjzqV2q0vXoWcbmQxK+8ElEosrWmUToJFXShRPdj+1JbkBEZGmzXFXo9zbrBWZl0mSSJk8qWCARJlghBp+NS0hbWLCLGc5N3ctMxKtctWlnDKQSCwUl6XLM/pEZY5avp3HWaFpddtGUMOl0glI358z1hRChCm8L7O3Km0eRzlTquZ4b+nh00IMzUzO+lJSgDpqUk+Tw7tPiChCAizVfkSAX5UUSd6HnEEnHomqky345YUVeot7FBER5zO7zhN5ilP0SnU7HqAR/zEeZ6Jl50w95L6AEjzBPzUY1OUY3TJFWAEwehKgIyuHBm4rEkVCe7R5EBYIHxMGpiShISBU87Oat5OXPQQ0uSBFbsiAUDLHIt7CWn/uTHUstUDLS3IRzOSoFSUnwakoCupAY/wC9nPImNZ2VzUF5ZNUn1rz+MBhWqo16JYMVzISCdnudztC7+nnaGBe5v8PrrGMkydGESfw+/wC3/ECc7wIDEN6hwHgoJkVcxTqQQ8CWw8G0zF5/k0uYgSSDNmLBYE0D3UwolqHVcRyPtR2aVgyni1pNNWlmUNrn09Y+gsuypMvUpytavEpV/IABgOkV85yCXiE6ZiApPIj5cj1ENjm4PsbLCGRVz6nzbJJCgUt5xezPFEhCUnhSln58/iY03b7sWMHpmySe6UdJSS+kl2Y7pob1HrTIS0B/r0jrTUtTz5Jw/pZ5JlR73bWveJpaI80OR1gkzzvCpgTuzna27RJY6Rsz+fJxeHTZTMkeI7EbXB/X1HKJ5ckAD4teu/8AMYA0zIjEyEoMTXao2NufTYGIFBowR60pVf3jQdgToxYN9Qb2Icsd7fHyOdQsxYlYjSQtPCtJcEc9rw+OfBJMnlhxwcepd7c4FUrFTFHwTSVoLXtqHmD+h3gGmeUlBQWKagi7v/Eb/Ks6lYxIkYhKSq2k0cgNqSXFb0cEeQeMf2kyM4aYQDqludKt6ULjoaOzGLZYL98dvgQwZH/FNape0m7LSu/x0gLKlOvUouSSQ6gSb7JcxczlPf5pMQQ+qeEEPsCEmvkNok+zGTqxpVRky1GvVkhurnp+8/Y095mq1s/FPVzAcmp6OW9esNCNwiusieSfDknJf+Y/nwC/alSZmExgSzSZ8pA/0iWg3cjiUr+XMR/ZcNErFTGJAKXCQXZAUSzC/Fzr0j3B4I/9Px6p+qWibMMwMHVpdKgQP7mAq3ODH2cYcfcDRkrXMIdnbw1a5oY6YRbyxl2fzOLJJR8PKP8Akl7l9AD9nuAGqdjVulCAsS1LLO7lSlHolg/U8oXY7GoWZ8tSxLXiNeggNpKnIINKuaWMe5/niFpGHwrokoAZqamum7t1NSYzqQ1xtt1+tukcWTPGDUY61v3vc7YYZZVKU9OKq7JbfVlvH4JchZlzRpIqBcEVAIrUfRiKWAoeXMNz5G37Rp8mzgTEiRigmYhhoUt6FNACo2UbOKxQz7LE4dY0/wCCrwkkvzYvehBp+hjnyYlw+ZDVe9Fsed8fl5FT9zAy8MX/AMJ+utn9GhRN95O6QamyRzp8IUc3FI6AjOzXTi+9SSywPIck9bv5npF3EZqpUx3SlpdKdd6+nqYUmRJmSiGYh9PNLPR9yUtSjkDlFGThFkpKmCwCAfwrSbHoSoW2Jg0md2qNN2dw0uUJy5q061LWoJcalMwWphYF0j195Maslvzrr/kTzfmQ59Amrxn5cvUEq/LYtWo0seoVpL8xBJE/SFB3IId92sPKgPUkcoRrWx09KKuKQ6ZstNO7kpL/AN/eCYx/y0T6GHYfMO7xhWFcSwk92HuWJUsjwgEsAKnoKw9eIErvAouuY2r/AEji/wDWR8IP9mezWtUyasVUoBvypRVI8zc+bRrCkajJsxTNFzr3BofTZvLmIJwKw2WIlr1JDHp6361v1i93sKUZbQqPJlYqd9HisRBFotyi0Q4vGBArFZeLYUjKdtc5MnDrmfisl/zGg9N/SN2Rmq1ZjPtL7S/eJgkI8Es6ldVMwHoCfhyjJSJe5vEWkHiJJUak8ybmLCJdDuG5/rHXFUqPOnLilYwoZxXbzj1YAFQzeRezBup+qRblSiakKKtmZjycmx+TRZn4dGpzMAuwDuLMUswB513g2LQOkBqnxGlK6WH17GGTZ5J+ZAuenpv+0XcQtFW3Zy1T5+cVJCglTg/+kb+e8Yx7OkAJdTilqP8AH0pf9YlEkVBD03qeYDWPIc4lmTSS7h+e48uUQLPOoNDz9Orsf+YKMQpMTYeUpSgEJKidgH3A9A5HvHmIGoP+JIru/UMGYH1L9IbhcUqWoKQopUN0mocNBVcxXdaD8RJKCCxSQQ4LgpPzFRG1zqeJ+ATOIBVoNOoUUqIc1DhV67WuIR2yxBAExMqckAD+pLBLejD/AIihnOcTpgSlRSJSaoQhISgeg3i8Zwgmk7vsc0oZJyi2kqfW/kHPsvQysSoCgTLe5IdRLAbmhiLsD/SGOxQD91LUEanqSSpj/tT7wMyPO14Yr7tKDrKSdTjwgsHBoKn4RVwWZTpEmdJS3dTgygQ55ODsfcdIaGaKUe1/YTJ4ecpT6S4fYtwzkmcmcMWMVNAE+UQlRB0pUCSkACiQ5B9Lxs8ixIwuVypgDsjWEkgOVqKmf19hHKcMm7V+r8oPjPZ6pIwylJMpJAtxMCCkO9h8oGLxXBblvToXxHg+OlHa02vQq0LebZfIXqnSJmkEFXcqSe8Ci50pH5SauDS3kLwklSitQBZKQo6SXapPD+JiFekRSEV1FnALE9Qq/TrEmtSGAJBQZhBCmsHDl7so05E7RxSmpytr2HVCDjGk79JLLlOo6VM6nYUL+SUm9NxYRrO1YP3NlOQdOkJBKtTuSGoUsCXLPbcQBl52FaVzZMtUxJ8dQqtAb8Rfu7Nb1iHMcyXOOqcNdSUtbc0Be3Xm0VhkjjhJJ3ZGeOeScW1VfmgO+5zNiSP8xTfoVgj2hRak4SWoAgivMV+Esj4x5HLxHXQsszMMAzPQPViCCmvMFmfZxBLCzCAtBPAqqC/hU6SwOwJDeY83zqSASABVy36eze4i3ImgkA2VR+ps/IuL+fKlGjrTCwxegqIvUKH5gS5bqHcecezJrpKkl3cv13+IVygHLxQLJKq8zfo/I2iaXPCEkF6k0+bH0+MBxGUgtlWCXisQiUVEkuNXRKUqUT7M8dGyLs9iRNmlWJXJCyG0AErAF+MEDk7GOS5H2gXhZxmJCFM4GtJIZTVoQQac46Fgu3CpzAhCRzRQjq6nfy+MTmmiuOSao1+OxTLAII1ame/AQD6F+Wx2aIjNilhO7XxFZUrmsfJiaQVkyE7FPx/URIpaKveExNJkqVeL6MKOn16ROiU24+P7QaA5FeVgYxP2m5CufIAl+JCgpudw3mxMdJlpgbmsjUG3JHzEHbVCXxaM4Jl/ZVUxGoKcVD6TwkXCk3B6RRx+Q4iVdOtP5kOobu4Zx6x1XPuzwRPE2W6CvhWUkirOlVPIj25QUkY8FOnEIBNu8CXJb8wAf1T7RZZiEvDOtDhUvEnnT4RKJo+vr6cx2HMsjw88k9zLmndSKn108QPn8Iy2O7DyVEiXMXJV+VYJHspj6gn1iimiLxSMN3nqPp4csPaCWa9l8Thy5l60/ml8Q9m1D2pAbvPrl/MOTarceUNT2+vr5x5MRR9uf/P18YcJr/X19N1h7OOf8NXp9dYwCBKXAevobe4f/mGLlEHhAI96ecXEprXf2+DNuPe2z1yApLhR4dy7hgWSdtqMGIBNwRBMD2JFflE0ldGNoiBL12u+0SSgxMBmJEYNSiyEqUwHhBJDqSgW/uUlPmoDcRawGSYuYFKlYafMQklKimUpaQU+IFgQCHFIPdhu1KcAqZqlzFd4qSQUTFJAEtRWQWUHdQSK7FQNCxDSsyARjkrBK8UEh3KmIny5ytSlHUpwkh7k3jGPcLlmIMoz5ciZ3BBJmd2rQNJ4iVtpYEM/TpCwuAmLmJlCXMVMUApCAhRUoFIUksHOghlPyL2tYmZ2FYSRhhKQe7TMSpa0JK+OcuaO7X4kUUBtV4uf9ZR3i0rTM7qbgpGGUZZAmASkSBrS/CUlUpikkOkkEiEaRgevL5yp68N3UwzkKcSxLVrADvws/hIL2atYgm4ZaStM5JExJAKFDSQfDxJZ7AMCHtGk/wDqRHfyClM3uRhjh0qKZUxahqUVd4hYKFpJU2hwEgJZVHgJn2KRMmzJshHdy1KdKa0okX/Dq4i2zkB4T0AKiJoQlRKU6kmo8TA0rte4sPO1iYVaQWAapaxK/DQvVgCWIuYbJkApKi6KdCkhwQWbe1KF4cpYIVwvRhapL1aoCeGl4XQJVl4lgyUBtqD9GhQpOImJDDSBXlz6EfKFGYAXpNCDUbjp+rfKLS1kB6KBoRseh5foRGpx+SomJUwAWbEWpzaMtNeW6VjodwfUUMVUuI6nDhIcw8QWNwD1B3HWr1iOYpR3ps8NMzZqbH6vE0lTC4Y7G3tDCbkmAkknqKkeXLnGllzpaU6uJJ5KBDewNOrxmZa2qGPR/lyi5Mx5KaihoSKK6u14nKNlISo2mQZ8NQTqSfL9jWN3gsQaPHHMix8uXMAmMUmlQHB2rtHVcJPSpI0mjUq8QnGmdWOXEjUYbECLiViMtJxJTBTD4x94VMMoBlMNmSwaGKacVE6J8GxOFlDNMKdJYuAxrcN13Hn7xQVhwYM4ic7jbeBoDfL2hJFYXQPOXsoLTRQsRf66QYws8ThoXpExvCoOlQ5h/lcR6hLxSzHCOKXFm/SGjJoWcVIdPwBDpUhh7pPly/SM3m/ZaTNJ7yWCW8VlD/UGJHwg5hO0E6VwzP6qP7vEB0P4vX3jUfd0KqBcO3McxsRavv0tGV7HPKLX7jhuZ/Z2sAqkTNQH4ZlD/uAY+w84y+My+dIP9WWtI5kOn/cHHxj6WTlaK0vAzF5Jdg8UUmReOL2PnRE3l1idE1jqqKepHMEbghx5M+8dRznsPImO0vu1H8Uvhr5eE+0YnM+y8zDgqKRNl/mGqnVSQHHpTmRDKSZNwaAS5YUdtVWax/V3e/MDk1dKYlmsSQH0uWB5ebu7NDygHiTcVULf6h02L8n3hhC7l+AK8POnFQaUUApZ9WsgBi9G9YI43soUrno70f0ZXe6tPiDHhbVQ0vXyijis7fDHDplS5YVp1qSDqXoIIfq4vF9fatc2UtJlyxMWjQuaBxKTUHyuY6I+Slr0776/b2HJL/kN6de2i0+/tHYLsTMWnDrEwaJyQonQeB06gCNVeT0ixlHZzvZCZhmlLqUBplKURpUpJcpe5DvFHB9sp0oywEJ0y5YllJJZWltKjyV5czHmX9rzKlJld0lQSVEEqUDxEq/D5xT/AKz3+fbp6yUl4un6e22vX1fljMDlxnrlSkqBJKwDySySTzsD7i0PzrKRh1jjJBSpRJQZbmrgBTkuQSGsG6RDkmLUmZLmStAWlSyyjQhYAKQ5FDfm7xZz/HGeoImICBLSyUglxqDquXqwZxt1ji/SWNp/uvvt8Op0vzfNVftr36/bYDz+JNAWuXIqX01IHJy+4aJad0VVDsm4qxAG1aU9YfKloTd2YDSKFrhydzV/baPMTNUugA07BxevNnPS1bRCy5Xk1Flm9QjrCglLxXdgIBt/a9d7FrvaFGsx0gdlaeJXy+Qgdi+wyFnjdQ8z+/08a7NM8lIuoRiu0Xb5MsMhJrbmf46wiu9D0nSVyBGNyrCYUK1oAINKm5+flGHzTGpWt5ctKEjkBXqQKCJc6zVc+YVrL8gLD5V6/CKwlMhJ5v8AOOiMa1ZyZMl6R2KxnHkBDkzeYjyYLesOTLihK2KZM1X9I03Y3tKqUrupheWo8JP4T/8AE/D3jMkwQwuST5idUuStSWuBQ+T3HlCySapjRlKLtHYpWJ1CJ0T4x/ZjELEuWiYSFhIcKoro4NbRrJQcRwtUz1IviVhPDTy0W0Yrr9fTQNw7vQe8WDKCvL5kfpAMy8TSIJxIb6vDcOVAsK9D9Wi6ZIIreAa6FJMSzEPDZMponKIdCNmczKSxeD3Y7MQpCpSzVHh/ynb0PwIijmcl4GZQvRiEclnQf9VB8WMaLpmmuKJvlUMelEQS5JTRyR1vFpIjoONlTEYNKhUQDxuSnaNQoREpMYCZx3tD2BlrJUkGUv8AtHCT1T+xEYfHZFicMSSkqSPxSw/qzOKcxH0hiMMFXEAMxyMFymGUmgOKZ8/TQlXFLLH8r/8AaR8jaK8tJCtwY6znHZALJKpYf8wofcVjKY7slMD6FE9Fj9W/T1hlIR42ZDEpdlCnMcjEUs82g5icpmIB1ylgHdI1D2BO/UQHXhmPPy/bnBTEaJ8POYwSRiuAJfws2o0B2r+EdR5GkA3b+YsYTEFJG4cM9K7Qs42AP4bL5s0gS0KBCiFDZySfiQ/tWLauzuJ1ae7Vq1pTrJSQHI0g1cB2pzA6wV7IYda0LSAnXwAA9O8SXJP5DRzcXcxqsuwsyUXmVSlIISmrKTVg1NL6mD0pSsSjG0A53OyJKCUqxYSoUKSwI9ltCimBpoVoLE3cG9KJpb3hQlS6/AHCwhmcw1Ll+bxitZLkkk1qamFCi2LmdWfdHiRQQQxQ4EeRj2FFWQRQx10+v6RCkwoUExLhw6kvzT8xH0RlclIKQEhhRmDUoP0hQonMrj5lvOJSe4ncIpLWRSxAJBHIg7xm8oUTLS9afvChRz5DrwhCYeFXp+v8RYwG0ewokX6l3BbeUXVwoUFCvc9lxIIUKChGVcWKGM9I/wDyJP8A50v/AL0x5CjcxuTOhzbj0h6IUKOg4j0wxUKFBAQzIrKj2FACV5ovFPEywxoPaFCjBMjjkjUaRmO0WGQZZUUJJ5kB/eFCgoz2MNgxqWyqgOz13iriRU+ZhQoqc7NBhlEYdLH8SB/3RPKTqlnVVpiWetnaFCjgn8wFfNZqkzpoBIAWpgCwuYUKFFE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27"/>
            <a:ext cx="9144000" cy="68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331640" y="2168525"/>
            <a:ext cx="7128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/>
              <a:t>Moya Van der Hoeven</a:t>
            </a:r>
          </a:p>
          <a:p>
            <a:pPr algn="ctr"/>
            <a:r>
              <a:rPr lang="nl-BE" sz="3200" b="1" dirty="0" err="1" smtClean="0"/>
              <a:t>Speaking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exam</a:t>
            </a:r>
            <a:r>
              <a:rPr lang="nl-BE" sz="3200" b="1" dirty="0" smtClean="0"/>
              <a:t> november 2015</a:t>
            </a:r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90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1"/>
          <a:stretch/>
        </p:blipFill>
        <p:spPr bwMode="auto">
          <a:xfrm>
            <a:off x="179512" y="116632"/>
            <a:ext cx="2679089" cy="3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/>
        </p:blipFill>
        <p:spPr bwMode="auto">
          <a:xfrm>
            <a:off x="2858601" y="116632"/>
            <a:ext cx="2424189" cy="3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3256190"/>
            <a:ext cx="58293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563888" y="3356992"/>
            <a:ext cx="1584176" cy="2880320"/>
          </a:xfrm>
          <a:prstGeom prst="ellipse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nl-BE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3868"/>
          <a:stretch/>
        </p:blipFill>
        <p:spPr bwMode="auto">
          <a:xfrm>
            <a:off x="1187624" y="125366"/>
            <a:ext cx="6542395" cy="33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b="4126"/>
          <a:stretch/>
        </p:blipFill>
        <p:spPr bwMode="auto">
          <a:xfrm>
            <a:off x="1177291" y="3464877"/>
            <a:ext cx="6552728" cy="339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1"/>
            <a:ext cx="611752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66" y="3295570"/>
            <a:ext cx="7359033" cy="34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72" y="-4548"/>
            <a:ext cx="9184901" cy="494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2203941" y="3285162"/>
            <a:ext cx="1512168" cy="201622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5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4040"/>
          <a:stretch/>
        </p:blipFill>
        <p:spPr bwMode="auto">
          <a:xfrm>
            <a:off x="0" y="0"/>
            <a:ext cx="6365788" cy="33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40" y="2560637"/>
            <a:ext cx="5876925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39"/>
            <a:ext cx="9164413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11"/>
            <a:ext cx="9130325" cy="6873311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1187624" y="1484784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/>
          <p:cNvSpPr/>
          <p:nvPr/>
        </p:nvSpPr>
        <p:spPr>
          <a:xfrm>
            <a:off x="4139952" y="1736812"/>
            <a:ext cx="288032" cy="21602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1619672" y="1664804"/>
            <a:ext cx="25202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7" y="755220"/>
            <a:ext cx="908068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CABE2"/>
              </a:clrFrom>
              <a:clrTo>
                <a:srgbClr val="2CAB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18277" b="43731"/>
          <a:stretch/>
        </p:blipFill>
        <p:spPr bwMode="auto">
          <a:xfrm>
            <a:off x="1198418" y="755220"/>
            <a:ext cx="3332518" cy="222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5"/>
          <a:stretch/>
        </p:blipFill>
        <p:spPr bwMode="auto">
          <a:xfrm>
            <a:off x="6084168" y="928255"/>
            <a:ext cx="3328987" cy="219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Aangepas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0000"/>
      </a:accent1>
      <a:accent2>
        <a:srgbClr val="FFC000"/>
      </a:accent2>
      <a:accent3>
        <a:srgbClr val="FFFF00"/>
      </a:accent3>
      <a:accent4>
        <a:srgbClr val="00B050"/>
      </a:accent4>
      <a:accent5>
        <a:srgbClr val="0070C0"/>
      </a:accent5>
      <a:accent6>
        <a:srgbClr val="703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</TotalTime>
  <Words>8</Words>
  <Application>Microsoft Office PowerPoint</Application>
  <PresentationFormat>Diavoorstelling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Elementair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MOYA</dc:creator>
  <cp:lastModifiedBy>MOYA</cp:lastModifiedBy>
  <cp:revision>6</cp:revision>
  <dcterms:created xsi:type="dcterms:W3CDTF">2015-11-21T10:12:59Z</dcterms:created>
  <dcterms:modified xsi:type="dcterms:W3CDTF">2015-11-22T10:24:34Z</dcterms:modified>
</cp:coreProperties>
</file>