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1" r:id="rId2"/>
    <p:sldId id="279" r:id="rId3"/>
    <p:sldId id="262" r:id="rId4"/>
    <p:sldId id="263" r:id="rId5"/>
    <p:sldId id="272" r:id="rId6"/>
    <p:sldId id="273" r:id="rId7"/>
    <p:sldId id="256" r:id="rId8"/>
    <p:sldId id="277" r:id="rId9"/>
    <p:sldId id="258" r:id="rId10"/>
    <p:sldId id="274" r:id="rId11"/>
    <p:sldId id="260" r:id="rId12"/>
    <p:sldId id="259" r:id="rId13"/>
    <p:sldId id="276" r:id="rId14"/>
    <p:sldId id="265" r:id="rId15"/>
    <p:sldId id="275" r:id="rId16"/>
    <p:sldId id="266" r:id="rId17"/>
    <p:sldId id="267" r:id="rId18"/>
    <p:sldId id="268" r:id="rId19"/>
    <p:sldId id="269" r:id="rId20"/>
    <p:sldId id="257" r:id="rId21"/>
    <p:sldId id="270" r:id="rId22"/>
    <p:sldId id="278" r:id="rId23"/>
    <p:sldId id="271" r:id="rId2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CA708-A2FC-4AB3-84B4-7DE87782583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498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B6F8E-9B3F-4F41-9125-BC8C346C70F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71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5D2D8-801D-4A74-9CEF-5EA444459B4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34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A7A2E-078B-4D0B-96C4-640C44BB573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075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56397-B8FC-4EA9-BA2F-D9B141E10AD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261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E2763-903D-440E-B40B-A90FB13F719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8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4A0179-FE97-4C72-9951-AB140FC51A8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559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C2F56A-61C0-416F-AFED-BF8E085C96C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455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7FE5C-66FB-4894-A40E-D7AD9074D5F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63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1411-89AA-4844-A4AA-6BF54D61EC8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24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62207-AE4B-41C8-9BD9-9AB3D0D83C7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54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FFA1C"/>
            </a:gs>
            <a:gs pos="100000">
              <a:srgbClr val="F4F99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04D1D2-E836-4F23-9617-D069CC552FD2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270000" y="1030288"/>
            <a:ext cx="1997075" cy="2103437"/>
            <a:chOff x="2282" y="2092"/>
            <a:chExt cx="1258" cy="1325"/>
          </a:xfrm>
        </p:grpSpPr>
        <p:grpSp>
          <p:nvGrpSpPr>
            <p:cNvPr id="9221" name="Group 5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222" name="Oval 6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23" name="AutoShape 7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24" name="Oval 8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25" name="Group 9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226" name="Oval 10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27" name="AutoShape 11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28" name="Oval 12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29" name="Group 13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230" name="Oval 14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31" name="AutoShape 15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32" name="Oval 16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33" name="Group 17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234" name="Oval 1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35" name="AutoShape 1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36" name="Oval 2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9237" name="Group 21"/>
          <p:cNvGrpSpPr>
            <a:grpSpLocks/>
          </p:cNvGrpSpPr>
          <p:nvPr/>
        </p:nvGrpSpPr>
        <p:grpSpPr bwMode="auto">
          <a:xfrm>
            <a:off x="4127500" y="619125"/>
            <a:ext cx="1997075" cy="2103438"/>
            <a:chOff x="2282" y="2092"/>
            <a:chExt cx="1258" cy="1325"/>
          </a:xfrm>
        </p:grpSpPr>
        <p:grpSp>
          <p:nvGrpSpPr>
            <p:cNvPr id="9238" name="Group 22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239" name="Oval 23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40" name="AutoShape 24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41" name="Oval 25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42" name="Group 26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243" name="Oval 27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44" name="AutoShape 28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45" name="Oval 29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46" name="Group 30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247" name="Oval 31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48" name="AutoShape 32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49" name="Oval 33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50" name="Group 34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251" name="Oval 35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52" name="AutoShape 36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53" name="Oval 37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9254" name="Group 38"/>
          <p:cNvGrpSpPr>
            <a:grpSpLocks/>
          </p:cNvGrpSpPr>
          <p:nvPr/>
        </p:nvGrpSpPr>
        <p:grpSpPr bwMode="auto">
          <a:xfrm>
            <a:off x="6581775" y="1287463"/>
            <a:ext cx="1997075" cy="2103437"/>
            <a:chOff x="2282" y="2092"/>
            <a:chExt cx="1258" cy="1325"/>
          </a:xfrm>
        </p:grpSpPr>
        <p:grpSp>
          <p:nvGrpSpPr>
            <p:cNvPr id="9255" name="Group 39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256" name="Oval 40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57" name="AutoShape 41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58" name="Oval 42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59" name="Group 43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260" name="Oval 44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61" name="AutoShape 45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62" name="Oval 46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63" name="Group 47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264" name="Oval 4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65" name="AutoShape 4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66" name="Oval 5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67" name="Group 51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268" name="Oval 52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69" name="AutoShape 53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70" name="Oval 54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2603500" y="3827463"/>
            <a:ext cx="254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   NH</a:t>
            </a:r>
            <a:r>
              <a:rPr lang="nl-NL" sz="4000" baseline="-25000"/>
              <a:t>3</a:t>
            </a:r>
          </a:p>
        </p:txBody>
      </p:sp>
      <p:grpSp>
        <p:nvGrpSpPr>
          <p:cNvPr id="9273" name="Group 57"/>
          <p:cNvGrpSpPr>
            <a:grpSpLocks/>
          </p:cNvGrpSpPr>
          <p:nvPr/>
        </p:nvGrpSpPr>
        <p:grpSpPr bwMode="auto">
          <a:xfrm>
            <a:off x="6245225" y="3927475"/>
            <a:ext cx="1997075" cy="2103438"/>
            <a:chOff x="2282" y="2092"/>
            <a:chExt cx="1258" cy="1325"/>
          </a:xfrm>
        </p:grpSpPr>
        <p:grpSp>
          <p:nvGrpSpPr>
            <p:cNvPr id="9274" name="Group 58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275" name="Oval 59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76" name="AutoShape 60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77" name="Oval 61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78" name="Group 62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279" name="Oval 63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80" name="AutoShape 64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81" name="Oval 65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82" name="Group 66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283" name="Oval 67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84" name="AutoShape 68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85" name="Oval 69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86" name="Group 70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287" name="Oval 71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88" name="AutoShape 72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89" name="Oval 73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9290" name="Group 74"/>
          <p:cNvGrpSpPr>
            <a:grpSpLocks/>
          </p:cNvGrpSpPr>
          <p:nvPr/>
        </p:nvGrpSpPr>
        <p:grpSpPr bwMode="auto">
          <a:xfrm>
            <a:off x="1266825" y="1027113"/>
            <a:ext cx="1997075" cy="2103437"/>
            <a:chOff x="2282" y="2092"/>
            <a:chExt cx="1258" cy="1325"/>
          </a:xfrm>
        </p:grpSpPr>
        <p:grpSp>
          <p:nvGrpSpPr>
            <p:cNvPr id="9291" name="Group 75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292" name="Oval 76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93" name="AutoShape 77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94" name="Oval 78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95" name="Group 79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296" name="Oval 80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97" name="AutoShape 81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298" name="Oval 82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299" name="Group 83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300" name="Oval 84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01" name="AutoShape 85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02" name="Oval 86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03" name="Group 87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304" name="Oval 8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05" name="AutoShape 8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06" name="Oval 9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9307" name="Group 91"/>
          <p:cNvGrpSpPr>
            <a:grpSpLocks/>
          </p:cNvGrpSpPr>
          <p:nvPr/>
        </p:nvGrpSpPr>
        <p:grpSpPr bwMode="auto">
          <a:xfrm>
            <a:off x="4124325" y="615950"/>
            <a:ext cx="1997075" cy="2103438"/>
            <a:chOff x="2282" y="2092"/>
            <a:chExt cx="1258" cy="1325"/>
          </a:xfrm>
        </p:grpSpPr>
        <p:grpSp>
          <p:nvGrpSpPr>
            <p:cNvPr id="9308" name="Group 92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309" name="Oval 93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10" name="AutoShape 94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11" name="Oval 95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12" name="Group 96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313" name="Oval 97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14" name="AutoShape 98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15" name="Oval 99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16" name="Group 100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317" name="Oval 101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18" name="AutoShape 102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19" name="Oval 103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20" name="Group 104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321" name="Oval 105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22" name="AutoShape 106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23" name="Oval 107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9324" name="Group 108"/>
          <p:cNvGrpSpPr>
            <a:grpSpLocks/>
          </p:cNvGrpSpPr>
          <p:nvPr/>
        </p:nvGrpSpPr>
        <p:grpSpPr bwMode="auto">
          <a:xfrm>
            <a:off x="6578600" y="1284288"/>
            <a:ext cx="1997075" cy="2103437"/>
            <a:chOff x="2282" y="2092"/>
            <a:chExt cx="1258" cy="1325"/>
          </a:xfrm>
        </p:grpSpPr>
        <p:grpSp>
          <p:nvGrpSpPr>
            <p:cNvPr id="9325" name="Group 109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326" name="Oval 110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27" name="AutoShape 111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28" name="Oval 112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29" name="Group 113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330" name="Oval 114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31" name="AutoShape 115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32" name="Oval 116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33" name="Group 117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334" name="Oval 11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35" name="AutoShape 11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36" name="Oval 12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37" name="Group 121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338" name="Oval 122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39" name="AutoShape 123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40" name="Oval 124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9341" name="Group 125"/>
          <p:cNvGrpSpPr>
            <a:grpSpLocks/>
          </p:cNvGrpSpPr>
          <p:nvPr/>
        </p:nvGrpSpPr>
        <p:grpSpPr bwMode="auto">
          <a:xfrm>
            <a:off x="6242050" y="3924300"/>
            <a:ext cx="1997075" cy="2103438"/>
            <a:chOff x="2282" y="2092"/>
            <a:chExt cx="1258" cy="1325"/>
          </a:xfrm>
        </p:grpSpPr>
        <p:grpSp>
          <p:nvGrpSpPr>
            <p:cNvPr id="9342" name="Group 126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9343" name="Oval 127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44" name="AutoShape 128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45" name="Oval 129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46" name="Group 130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9347" name="Oval 131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48" name="AutoShape 132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49" name="Oval 133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50" name="Group 134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9351" name="Oval 135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52" name="AutoShape 136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53" name="Oval 137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9354" name="Group 138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9355" name="Oval 139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56" name="AutoShape 140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9357" name="Oval 141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9358" name="Text Box 142"/>
          <p:cNvSpPr txBox="1">
            <a:spLocks noChangeArrowheads="1"/>
          </p:cNvSpPr>
          <p:nvPr/>
        </p:nvSpPr>
        <p:spPr bwMode="auto">
          <a:xfrm>
            <a:off x="2605088" y="3824288"/>
            <a:ext cx="50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4</a:t>
            </a:r>
            <a:endParaRPr lang="nl-NL" sz="4000" baseline="-25000"/>
          </a:p>
        </p:txBody>
      </p:sp>
      <p:sp>
        <p:nvSpPr>
          <p:cNvPr id="9272" name="AutoShape 56"/>
          <p:cNvSpPr>
            <a:spLocks noChangeArrowheads="1"/>
          </p:cNvSpPr>
          <p:nvPr/>
        </p:nvSpPr>
        <p:spPr bwMode="auto">
          <a:xfrm>
            <a:off x="519113" y="2120900"/>
            <a:ext cx="3967162" cy="723900"/>
          </a:xfrm>
          <a:prstGeom prst="wedgeRoundRectCallout">
            <a:avLst>
              <a:gd name="adj1" fmla="val 9023"/>
              <a:gd name="adj2" fmla="val 199125"/>
              <a:gd name="adj3" fmla="val 16667"/>
            </a:avLst>
          </a:prstGeom>
          <a:solidFill>
            <a:srgbClr val="BBFE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nl-NL" sz="4000"/>
              <a:t>coëfficiënt: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04046E-6 L 0.0625 0.30474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5" y="15237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56647E-6 L -0.25451 0.37503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26" y="18751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39306E-6 L -0.52275 0.27075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46" y="13526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27746E-6 L -0.48576 -0.11144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88" y="-55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53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9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9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9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9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1" grpId="0"/>
      <p:bldP spid="9358" grpId="0"/>
      <p:bldP spid="927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5716588" y="3414713"/>
            <a:ext cx="1131887" cy="1058862"/>
            <a:chOff x="2758" y="1427"/>
            <a:chExt cx="1775" cy="1660"/>
          </a:xfrm>
        </p:grpSpPr>
        <p:grpSp>
          <p:nvGrpSpPr>
            <p:cNvPr id="22531" name="Group 3"/>
            <p:cNvGrpSpPr>
              <a:grpSpLocks/>
            </p:cNvGrpSpPr>
            <p:nvPr/>
          </p:nvGrpSpPr>
          <p:grpSpPr bwMode="auto">
            <a:xfrm>
              <a:off x="3203" y="1427"/>
              <a:ext cx="887" cy="887"/>
              <a:chOff x="4479" y="593"/>
              <a:chExt cx="887" cy="887"/>
            </a:xfrm>
          </p:grpSpPr>
          <p:sp>
            <p:nvSpPr>
              <p:cNvPr id="22532" name="Oval 4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33" name="AutoShape 5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34" name="Oval 6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2535" name="Group 7"/>
            <p:cNvGrpSpPr>
              <a:grpSpLocks/>
            </p:cNvGrpSpPr>
            <p:nvPr/>
          </p:nvGrpSpPr>
          <p:grpSpPr bwMode="auto">
            <a:xfrm>
              <a:off x="3646" y="2200"/>
              <a:ext cx="887" cy="887"/>
              <a:chOff x="4479" y="593"/>
              <a:chExt cx="887" cy="887"/>
            </a:xfrm>
          </p:grpSpPr>
          <p:sp>
            <p:nvSpPr>
              <p:cNvPr id="22536" name="Oval 8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37" name="AutoShape 9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38" name="Oval 10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2539" name="Group 11"/>
            <p:cNvGrpSpPr>
              <a:grpSpLocks/>
            </p:cNvGrpSpPr>
            <p:nvPr/>
          </p:nvGrpSpPr>
          <p:grpSpPr bwMode="auto">
            <a:xfrm>
              <a:off x="2758" y="2196"/>
              <a:ext cx="887" cy="887"/>
              <a:chOff x="4479" y="593"/>
              <a:chExt cx="887" cy="887"/>
            </a:xfrm>
          </p:grpSpPr>
          <p:sp>
            <p:nvSpPr>
              <p:cNvPr id="22540" name="Oval 12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41" name="AutoShape 13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42" name="Oval 14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2557" name="Group 29"/>
          <p:cNvGrpSpPr>
            <a:grpSpLocks/>
          </p:cNvGrpSpPr>
          <p:nvPr/>
        </p:nvGrpSpPr>
        <p:grpSpPr bwMode="auto">
          <a:xfrm>
            <a:off x="2798763" y="2873375"/>
            <a:ext cx="887412" cy="1030288"/>
            <a:chOff x="2238" y="1736"/>
            <a:chExt cx="1391" cy="1615"/>
          </a:xfrm>
        </p:grpSpPr>
        <p:grpSp>
          <p:nvGrpSpPr>
            <p:cNvPr id="22558" name="Group 30"/>
            <p:cNvGrpSpPr>
              <a:grpSpLocks/>
            </p:cNvGrpSpPr>
            <p:nvPr/>
          </p:nvGrpSpPr>
          <p:grpSpPr bwMode="auto">
            <a:xfrm>
              <a:off x="2742" y="1736"/>
              <a:ext cx="887" cy="887"/>
              <a:chOff x="4479" y="593"/>
              <a:chExt cx="887" cy="887"/>
            </a:xfrm>
          </p:grpSpPr>
          <p:sp>
            <p:nvSpPr>
              <p:cNvPr id="22559" name="Oval 31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60" name="AutoShape 32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61" name="Oval 33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2562" name="Group 34"/>
            <p:cNvGrpSpPr>
              <a:grpSpLocks/>
            </p:cNvGrpSpPr>
            <p:nvPr/>
          </p:nvGrpSpPr>
          <p:grpSpPr bwMode="auto">
            <a:xfrm>
              <a:off x="2238" y="2464"/>
              <a:ext cx="887" cy="887"/>
              <a:chOff x="4479" y="593"/>
              <a:chExt cx="887" cy="887"/>
            </a:xfrm>
          </p:grpSpPr>
          <p:sp>
            <p:nvSpPr>
              <p:cNvPr id="22563" name="Oval 35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64" name="AutoShape 36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65" name="Oval 37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2584" name="Group 56"/>
          <p:cNvGrpSpPr>
            <a:grpSpLocks/>
          </p:cNvGrpSpPr>
          <p:nvPr/>
        </p:nvGrpSpPr>
        <p:grpSpPr bwMode="auto">
          <a:xfrm>
            <a:off x="1903413" y="1905000"/>
            <a:ext cx="1047750" cy="908050"/>
            <a:chOff x="274" y="3220"/>
            <a:chExt cx="660" cy="572"/>
          </a:xfrm>
        </p:grpSpPr>
        <p:grpSp>
          <p:nvGrpSpPr>
            <p:cNvPr id="22585" name="Group 57"/>
            <p:cNvGrpSpPr>
              <a:grpSpLocks/>
            </p:cNvGrpSpPr>
            <p:nvPr/>
          </p:nvGrpSpPr>
          <p:grpSpPr bwMode="auto">
            <a:xfrm>
              <a:off x="571" y="3220"/>
              <a:ext cx="363" cy="364"/>
              <a:chOff x="4479" y="593"/>
              <a:chExt cx="887" cy="887"/>
            </a:xfrm>
          </p:grpSpPr>
          <p:sp>
            <p:nvSpPr>
              <p:cNvPr id="22586" name="Oval 58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87" name="AutoShape 59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88" name="Oval 60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2589" name="Group 61"/>
            <p:cNvGrpSpPr>
              <a:grpSpLocks/>
            </p:cNvGrpSpPr>
            <p:nvPr/>
          </p:nvGrpSpPr>
          <p:grpSpPr bwMode="auto">
            <a:xfrm>
              <a:off x="274" y="3428"/>
              <a:ext cx="364" cy="364"/>
              <a:chOff x="4479" y="593"/>
              <a:chExt cx="887" cy="887"/>
            </a:xfrm>
          </p:grpSpPr>
          <p:sp>
            <p:nvSpPr>
              <p:cNvPr id="22590" name="Oval 62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91" name="AutoShape 63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92" name="Oval 64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2593" name="Group 65"/>
          <p:cNvGrpSpPr>
            <a:grpSpLocks/>
          </p:cNvGrpSpPr>
          <p:nvPr/>
        </p:nvGrpSpPr>
        <p:grpSpPr bwMode="auto">
          <a:xfrm>
            <a:off x="1536700" y="3187700"/>
            <a:ext cx="887413" cy="1030288"/>
            <a:chOff x="2238" y="1736"/>
            <a:chExt cx="1391" cy="1615"/>
          </a:xfrm>
        </p:grpSpPr>
        <p:grpSp>
          <p:nvGrpSpPr>
            <p:cNvPr id="22594" name="Group 66"/>
            <p:cNvGrpSpPr>
              <a:grpSpLocks/>
            </p:cNvGrpSpPr>
            <p:nvPr/>
          </p:nvGrpSpPr>
          <p:grpSpPr bwMode="auto">
            <a:xfrm>
              <a:off x="2742" y="1736"/>
              <a:ext cx="887" cy="887"/>
              <a:chOff x="4479" y="593"/>
              <a:chExt cx="887" cy="887"/>
            </a:xfrm>
          </p:grpSpPr>
          <p:sp>
            <p:nvSpPr>
              <p:cNvPr id="22595" name="Oval 67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96" name="AutoShape 68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597" name="Oval 69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2598" name="Group 70"/>
            <p:cNvGrpSpPr>
              <a:grpSpLocks/>
            </p:cNvGrpSpPr>
            <p:nvPr/>
          </p:nvGrpSpPr>
          <p:grpSpPr bwMode="auto">
            <a:xfrm>
              <a:off x="2238" y="2464"/>
              <a:ext cx="887" cy="887"/>
              <a:chOff x="4479" y="593"/>
              <a:chExt cx="887" cy="887"/>
            </a:xfrm>
          </p:grpSpPr>
          <p:sp>
            <p:nvSpPr>
              <p:cNvPr id="22599" name="Oval 71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00" name="AutoShape 72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01" name="Oval 73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2611" name="Group 83"/>
          <p:cNvGrpSpPr>
            <a:grpSpLocks/>
          </p:cNvGrpSpPr>
          <p:nvPr/>
        </p:nvGrpSpPr>
        <p:grpSpPr bwMode="auto">
          <a:xfrm>
            <a:off x="6088063" y="1782763"/>
            <a:ext cx="1131887" cy="1058862"/>
            <a:chOff x="2758" y="1427"/>
            <a:chExt cx="1775" cy="1660"/>
          </a:xfrm>
        </p:grpSpPr>
        <p:grpSp>
          <p:nvGrpSpPr>
            <p:cNvPr id="22612" name="Group 84"/>
            <p:cNvGrpSpPr>
              <a:grpSpLocks/>
            </p:cNvGrpSpPr>
            <p:nvPr/>
          </p:nvGrpSpPr>
          <p:grpSpPr bwMode="auto">
            <a:xfrm>
              <a:off x="3203" y="1427"/>
              <a:ext cx="887" cy="887"/>
              <a:chOff x="4479" y="593"/>
              <a:chExt cx="887" cy="887"/>
            </a:xfrm>
          </p:grpSpPr>
          <p:sp>
            <p:nvSpPr>
              <p:cNvPr id="22613" name="Oval 85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14" name="AutoShape 86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15" name="Oval 87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2616" name="Group 88"/>
            <p:cNvGrpSpPr>
              <a:grpSpLocks/>
            </p:cNvGrpSpPr>
            <p:nvPr/>
          </p:nvGrpSpPr>
          <p:grpSpPr bwMode="auto">
            <a:xfrm>
              <a:off x="3646" y="2200"/>
              <a:ext cx="887" cy="887"/>
              <a:chOff x="4479" y="593"/>
              <a:chExt cx="887" cy="887"/>
            </a:xfrm>
          </p:grpSpPr>
          <p:sp>
            <p:nvSpPr>
              <p:cNvPr id="22617" name="Oval 89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18" name="AutoShape 90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19" name="Oval 91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2620" name="Group 92"/>
            <p:cNvGrpSpPr>
              <a:grpSpLocks/>
            </p:cNvGrpSpPr>
            <p:nvPr/>
          </p:nvGrpSpPr>
          <p:grpSpPr bwMode="auto">
            <a:xfrm>
              <a:off x="2758" y="2196"/>
              <a:ext cx="887" cy="887"/>
              <a:chOff x="4479" y="593"/>
              <a:chExt cx="887" cy="887"/>
            </a:xfrm>
          </p:grpSpPr>
          <p:sp>
            <p:nvSpPr>
              <p:cNvPr id="22621" name="Oval 93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22" name="AutoShape 94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2623" name="Oval 95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22626" name="AutoShape 98"/>
          <p:cNvSpPr>
            <a:spLocks noChangeArrowheads="1"/>
          </p:cNvSpPr>
          <p:nvPr/>
        </p:nvSpPr>
        <p:spPr bwMode="auto">
          <a:xfrm>
            <a:off x="4224338" y="2728913"/>
            <a:ext cx="1131887" cy="682625"/>
          </a:xfrm>
          <a:prstGeom prst="rightArrow">
            <a:avLst>
              <a:gd name="adj1" fmla="val 50000"/>
              <a:gd name="adj2" fmla="val 414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22630" name="Group 102"/>
          <p:cNvGrpSpPr>
            <a:grpSpLocks/>
          </p:cNvGrpSpPr>
          <p:nvPr/>
        </p:nvGrpSpPr>
        <p:grpSpPr bwMode="auto">
          <a:xfrm>
            <a:off x="3463925" y="671513"/>
            <a:ext cx="2600325" cy="538162"/>
            <a:chOff x="2182" y="423"/>
            <a:chExt cx="1638" cy="339"/>
          </a:xfrm>
        </p:grpSpPr>
        <p:sp>
          <p:nvSpPr>
            <p:cNvPr id="22627" name="Text Box 99"/>
            <p:cNvSpPr txBox="1">
              <a:spLocks noChangeArrowheads="1"/>
            </p:cNvSpPr>
            <p:nvPr/>
          </p:nvSpPr>
          <p:spPr bwMode="auto">
            <a:xfrm>
              <a:off x="2356" y="434"/>
              <a:ext cx="1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/>
                <a:t>O</a:t>
              </a:r>
              <a:r>
                <a:rPr lang="nl-NL" sz="2800" baseline="-25000"/>
                <a:t>2</a:t>
              </a:r>
              <a:r>
                <a:rPr lang="nl-NL" sz="2800"/>
                <a:t>   </a:t>
              </a:r>
              <a:r>
                <a:rPr lang="nl-NL" sz="2800">
                  <a:sym typeface="Wingdings" pitchFamily="2" charset="2"/>
                </a:rPr>
                <a:t>      </a:t>
              </a:r>
              <a:r>
                <a:rPr lang="nl-NL" sz="2800"/>
                <a:t>O</a:t>
              </a:r>
              <a:r>
                <a:rPr lang="nl-NL" sz="2800" baseline="-25000"/>
                <a:t>3</a:t>
              </a:r>
              <a:endParaRPr lang="nl-NL" sz="2800"/>
            </a:p>
          </p:txBody>
        </p:sp>
        <p:sp>
          <p:nvSpPr>
            <p:cNvPr id="22628" name="Text Box 100"/>
            <p:cNvSpPr txBox="1">
              <a:spLocks noChangeArrowheads="1"/>
            </p:cNvSpPr>
            <p:nvPr/>
          </p:nvSpPr>
          <p:spPr bwMode="auto">
            <a:xfrm>
              <a:off x="2182" y="423"/>
              <a:ext cx="3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>
                  <a:solidFill>
                    <a:srgbClr val="FF3300"/>
                  </a:solidFill>
                </a:rPr>
                <a:t>3   </a:t>
              </a:r>
            </a:p>
          </p:txBody>
        </p:sp>
        <p:sp>
          <p:nvSpPr>
            <p:cNvPr id="22629" name="Text Box 101"/>
            <p:cNvSpPr txBox="1">
              <a:spLocks noChangeArrowheads="1"/>
            </p:cNvSpPr>
            <p:nvPr/>
          </p:nvSpPr>
          <p:spPr bwMode="auto">
            <a:xfrm>
              <a:off x="3243" y="435"/>
              <a:ext cx="3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>
                  <a:solidFill>
                    <a:srgbClr val="FF3300"/>
                  </a:solidFill>
                </a:rPr>
                <a:t>2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576388" y="1487488"/>
            <a:ext cx="2324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O</a:t>
            </a:r>
            <a:r>
              <a:rPr lang="nl-NL" sz="2800" baseline="-25000"/>
              <a:t>2</a:t>
            </a:r>
            <a:r>
              <a:rPr lang="nl-NL" sz="2800"/>
              <a:t>   </a:t>
            </a:r>
            <a:r>
              <a:rPr lang="nl-NL" sz="2800">
                <a:sym typeface="Wingdings" pitchFamily="2" charset="2"/>
              </a:rPr>
              <a:t>      </a:t>
            </a:r>
            <a:r>
              <a:rPr lang="nl-NL" sz="2800"/>
              <a:t>O</a:t>
            </a:r>
            <a:r>
              <a:rPr lang="nl-NL" sz="2800" baseline="-25000"/>
              <a:t>3</a:t>
            </a:r>
            <a:endParaRPr lang="nl-NL" sz="280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300163" y="1470025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  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168400" y="2268538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71550" y="404813"/>
            <a:ext cx="64833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enkele regels</a:t>
            </a:r>
            <a:endParaRPr lang="nl-NL" sz="2800" baseline="3000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984500" y="1489075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563688" y="2354263"/>
            <a:ext cx="2324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O</a:t>
            </a:r>
            <a:r>
              <a:rPr lang="nl-NL" sz="2800" baseline="-25000"/>
              <a:t>2</a:t>
            </a:r>
            <a:r>
              <a:rPr lang="nl-NL" sz="2800"/>
              <a:t>   </a:t>
            </a:r>
            <a:r>
              <a:rPr lang="nl-NL" sz="2800">
                <a:sym typeface="Wingdings" pitchFamily="2" charset="2"/>
              </a:rPr>
              <a:t>      </a:t>
            </a:r>
            <a:r>
              <a:rPr lang="nl-NL" sz="2800"/>
              <a:t>O</a:t>
            </a:r>
            <a:r>
              <a:rPr lang="nl-NL" sz="2800" baseline="-25000"/>
              <a:t>3</a:t>
            </a:r>
            <a:endParaRPr lang="nl-NL" sz="28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069975" y="2336800"/>
            <a:ext cx="679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30   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97175" y="2355850"/>
            <a:ext cx="636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20   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546225" y="3297238"/>
            <a:ext cx="25987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O</a:t>
            </a:r>
            <a:r>
              <a:rPr lang="nl-NL" sz="2800" baseline="-25000"/>
              <a:t>2</a:t>
            </a:r>
            <a:r>
              <a:rPr lang="nl-NL" sz="2800"/>
              <a:t>   </a:t>
            </a:r>
            <a:r>
              <a:rPr lang="nl-NL" sz="2800">
                <a:sym typeface="Wingdings" pitchFamily="2" charset="2"/>
              </a:rPr>
              <a:t>       </a:t>
            </a:r>
            <a:r>
              <a:rPr lang="nl-NL" sz="2800"/>
              <a:t>O</a:t>
            </a:r>
            <a:r>
              <a:rPr lang="nl-NL" sz="2800" baseline="-25000"/>
              <a:t>3</a:t>
            </a:r>
            <a:endParaRPr lang="nl-NL" sz="28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255713" y="3279775"/>
            <a:ext cx="7096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6  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3032125" y="3302000"/>
            <a:ext cx="636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4   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1558925" y="4184650"/>
            <a:ext cx="2598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O</a:t>
            </a:r>
            <a:r>
              <a:rPr lang="nl-NL" sz="2800" baseline="-25000"/>
              <a:t>2</a:t>
            </a:r>
            <a:r>
              <a:rPr lang="nl-NL" sz="2800"/>
              <a:t>   </a:t>
            </a:r>
            <a:r>
              <a:rPr lang="nl-NL" sz="2800">
                <a:sym typeface="Wingdings" pitchFamily="2" charset="2"/>
              </a:rPr>
              <a:t>   </a:t>
            </a:r>
            <a:r>
              <a:rPr lang="nl-NL" sz="2800"/>
              <a:t>O</a:t>
            </a:r>
            <a:r>
              <a:rPr lang="nl-NL" sz="2800" baseline="-25000"/>
              <a:t>3</a:t>
            </a:r>
            <a:endParaRPr lang="nl-NL" sz="2800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947738" y="4181475"/>
            <a:ext cx="855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1½   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4367213" y="2365375"/>
            <a:ext cx="4430712" cy="528638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/>
              <a:t>Véél te grote coëfficiënten!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4422775" y="3292475"/>
            <a:ext cx="4011613" cy="528638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/>
              <a:t>Te grote coëfficiënten!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4449763" y="4221163"/>
            <a:ext cx="4071937" cy="528637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/>
              <a:t>Geen breuken!</a:t>
            </a:r>
          </a:p>
        </p:txBody>
      </p:sp>
      <p:grpSp>
        <p:nvGrpSpPr>
          <p:cNvPr id="8218" name="Group 26"/>
          <p:cNvGrpSpPr>
            <a:grpSpLocks/>
          </p:cNvGrpSpPr>
          <p:nvPr/>
        </p:nvGrpSpPr>
        <p:grpSpPr bwMode="auto">
          <a:xfrm rot="2704815">
            <a:off x="2132013" y="2238375"/>
            <a:ext cx="749300" cy="755650"/>
            <a:chOff x="1519" y="3067"/>
            <a:chExt cx="907" cy="907"/>
          </a:xfrm>
        </p:grpSpPr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8221" name="Group 29"/>
          <p:cNvGrpSpPr>
            <a:grpSpLocks/>
          </p:cNvGrpSpPr>
          <p:nvPr/>
        </p:nvGrpSpPr>
        <p:grpSpPr bwMode="auto">
          <a:xfrm rot="2704815">
            <a:off x="2187575" y="3182938"/>
            <a:ext cx="749300" cy="755650"/>
            <a:chOff x="1519" y="3067"/>
            <a:chExt cx="907" cy="907"/>
          </a:xfrm>
        </p:grpSpPr>
        <p:sp>
          <p:nvSpPr>
            <p:cNvPr id="8222" name="Rectangle 30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8224" name="Group 32"/>
          <p:cNvGrpSpPr>
            <a:grpSpLocks/>
          </p:cNvGrpSpPr>
          <p:nvPr/>
        </p:nvGrpSpPr>
        <p:grpSpPr bwMode="auto">
          <a:xfrm rot="2704815">
            <a:off x="2198688" y="4071938"/>
            <a:ext cx="749300" cy="755650"/>
            <a:chOff x="1519" y="3067"/>
            <a:chExt cx="907" cy="907"/>
          </a:xfrm>
        </p:grpSpPr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5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3" dur="500"/>
                                        <p:tgtEl>
                                          <p:spTgt spid="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200" grpId="0"/>
      <p:bldP spid="8205" grpId="0"/>
      <p:bldP spid="8206" grpId="0"/>
      <p:bldP spid="8207" grpId="0"/>
      <p:bldP spid="8208" grpId="0"/>
      <p:bldP spid="8209" grpId="0"/>
      <p:bldP spid="8210" grpId="0"/>
      <p:bldP spid="8212" grpId="0"/>
      <p:bldP spid="8213" grpId="0"/>
      <p:bldP spid="8215" grpId="0" animBg="1" autoUpdateAnimBg="0"/>
      <p:bldP spid="8216" grpId="0" animBg="1" autoUpdateAnimBg="0"/>
      <p:bldP spid="821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5108575" y="3768725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Br</a:t>
            </a:r>
            <a:endParaRPr lang="nl-NL" sz="2800" baseline="300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12975" y="3059113"/>
            <a:ext cx="1620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H</a:t>
            </a:r>
            <a:endParaRPr lang="nl-NL" sz="2800" baseline="3000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149850" y="30416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H</a:t>
            </a:r>
            <a:endParaRPr lang="nl-NL" sz="2800" baseline="3000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25675" y="37719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Br</a:t>
            </a:r>
            <a:endParaRPr lang="nl-NL" sz="2800" baseline="3000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71550" y="404813"/>
            <a:ext cx="41465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3</a:t>
            </a:r>
            <a:endParaRPr lang="nl-NL" sz="2800" baseline="300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481513" y="2717800"/>
            <a:ext cx="106362" cy="159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957263" y="2713038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110163" y="37703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Br</a:t>
            </a:r>
            <a:endParaRPr lang="nl-NL" sz="2800" baseline="30000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2239963" y="1512888"/>
            <a:ext cx="40497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H</a:t>
            </a:r>
            <a:r>
              <a:rPr lang="nl-NL" sz="2800" baseline="-25000"/>
              <a:t>2</a:t>
            </a:r>
            <a:r>
              <a:rPr lang="nl-NL" sz="2800"/>
              <a:t>   +     Br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</a:t>
            </a:r>
            <a:r>
              <a:rPr lang="nl-NL" sz="2800"/>
              <a:t>HBr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4913313" y="1514475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151438" y="30416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H</a:t>
            </a:r>
            <a:endParaRPr lang="nl-NL" sz="2800" baseline="30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/>
      <p:bldP spid="7180" grpId="0" build="allAtOnce"/>
      <p:bldP spid="718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03" name="Group 27"/>
          <p:cNvGrpSpPr>
            <a:grpSpLocks/>
          </p:cNvGrpSpPr>
          <p:nvPr/>
        </p:nvGrpSpPr>
        <p:grpSpPr bwMode="auto">
          <a:xfrm>
            <a:off x="649288" y="3405188"/>
            <a:ext cx="609600" cy="609600"/>
            <a:chOff x="886" y="548"/>
            <a:chExt cx="887" cy="887"/>
          </a:xfrm>
        </p:grpSpPr>
        <p:sp>
          <p:nvSpPr>
            <p:cNvPr id="24604" name="Oval 28"/>
            <p:cNvSpPr>
              <a:spLocks noChangeArrowheads="1"/>
            </p:cNvSpPr>
            <p:nvPr/>
          </p:nvSpPr>
          <p:spPr bwMode="auto">
            <a:xfrm>
              <a:off x="886" y="548"/>
              <a:ext cx="887" cy="8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605" name="AutoShape 29"/>
            <p:cNvSpPr>
              <a:spLocks noChangeArrowheads="1"/>
            </p:cNvSpPr>
            <p:nvPr/>
          </p:nvSpPr>
          <p:spPr bwMode="auto">
            <a:xfrm rot="-5400000">
              <a:off x="1461" y="885"/>
              <a:ext cx="265" cy="199"/>
            </a:xfrm>
            <a:prstGeom prst="can">
              <a:avLst>
                <a:gd name="adj" fmla="val 3745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606" name="Oval 30"/>
            <p:cNvSpPr>
              <a:spLocks noChangeArrowheads="1"/>
            </p:cNvSpPr>
            <p:nvPr/>
          </p:nvSpPr>
          <p:spPr bwMode="auto">
            <a:xfrm>
              <a:off x="1478" y="847"/>
              <a:ext cx="89" cy="2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24612" name="Group 36"/>
          <p:cNvGrpSpPr>
            <a:grpSpLocks/>
          </p:cNvGrpSpPr>
          <p:nvPr/>
        </p:nvGrpSpPr>
        <p:grpSpPr bwMode="auto">
          <a:xfrm>
            <a:off x="1247775" y="3508375"/>
            <a:ext cx="609600" cy="609600"/>
            <a:chOff x="886" y="548"/>
            <a:chExt cx="887" cy="887"/>
          </a:xfrm>
        </p:grpSpPr>
        <p:sp>
          <p:nvSpPr>
            <p:cNvPr id="24613" name="Oval 37"/>
            <p:cNvSpPr>
              <a:spLocks noChangeArrowheads="1"/>
            </p:cNvSpPr>
            <p:nvPr/>
          </p:nvSpPr>
          <p:spPr bwMode="auto">
            <a:xfrm>
              <a:off x="886" y="548"/>
              <a:ext cx="887" cy="88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614" name="AutoShape 38"/>
            <p:cNvSpPr>
              <a:spLocks noChangeArrowheads="1"/>
            </p:cNvSpPr>
            <p:nvPr/>
          </p:nvSpPr>
          <p:spPr bwMode="auto">
            <a:xfrm rot="-5400000">
              <a:off x="1461" y="885"/>
              <a:ext cx="265" cy="199"/>
            </a:xfrm>
            <a:prstGeom prst="can">
              <a:avLst>
                <a:gd name="adj" fmla="val 3745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4615" name="Oval 39"/>
            <p:cNvSpPr>
              <a:spLocks noChangeArrowheads="1"/>
            </p:cNvSpPr>
            <p:nvPr/>
          </p:nvSpPr>
          <p:spPr bwMode="auto">
            <a:xfrm>
              <a:off x="1478" y="847"/>
              <a:ext cx="89" cy="2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4616" name="AutoShape 40"/>
          <p:cNvSpPr>
            <a:spLocks noChangeArrowheads="1"/>
          </p:cNvSpPr>
          <p:nvPr/>
        </p:nvSpPr>
        <p:spPr bwMode="auto">
          <a:xfrm>
            <a:off x="4862513" y="3324225"/>
            <a:ext cx="1131887" cy="682625"/>
          </a:xfrm>
          <a:prstGeom prst="rightArrow">
            <a:avLst>
              <a:gd name="adj1" fmla="val 50000"/>
              <a:gd name="adj2" fmla="val 414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24620" name="Group 44"/>
          <p:cNvGrpSpPr>
            <a:grpSpLocks/>
          </p:cNvGrpSpPr>
          <p:nvPr/>
        </p:nvGrpSpPr>
        <p:grpSpPr bwMode="auto">
          <a:xfrm>
            <a:off x="2459038" y="671513"/>
            <a:ext cx="4049712" cy="520700"/>
            <a:chOff x="1549" y="423"/>
            <a:chExt cx="2551" cy="328"/>
          </a:xfrm>
        </p:grpSpPr>
        <p:sp>
          <p:nvSpPr>
            <p:cNvPr id="24617" name="Text Box 41"/>
            <p:cNvSpPr txBox="1">
              <a:spLocks noChangeArrowheads="1"/>
            </p:cNvSpPr>
            <p:nvPr/>
          </p:nvSpPr>
          <p:spPr bwMode="auto">
            <a:xfrm>
              <a:off x="1549" y="423"/>
              <a:ext cx="25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/>
                <a:t>H</a:t>
              </a:r>
              <a:r>
                <a:rPr lang="nl-NL" sz="2800" baseline="-25000"/>
                <a:t>2</a:t>
              </a:r>
              <a:r>
                <a:rPr lang="nl-NL" sz="2800"/>
                <a:t>   +     Br</a:t>
              </a:r>
              <a:r>
                <a:rPr lang="nl-NL" sz="2800" baseline="-25000"/>
                <a:t>2</a:t>
              </a:r>
              <a:r>
                <a:rPr lang="nl-NL" sz="2800"/>
                <a:t>  </a:t>
              </a:r>
              <a:r>
                <a:rPr lang="nl-NL" sz="2800">
                  <a:sym typeface="Wingdings" pitchFamily="2" charset="2"/>
                </a:rPr>
                <a:t>     </a:t>
              </a:r>
              <a:r>
                <a:rPr lang="nl-NL" sz="2800"/>
                <a:t>HBr</a:t>
              </a:r>
            </a:p>
          </p:txBody>
        </p:sp>
        <p:sp>
          <p:nvSpPr>
            <p:cNvPr id="24618" name="Text Box 42"/>
            <p:cNvSpPr txBox="1">
              <a:spLocks noChangeArrowheads="1"/>
            </p:cNvSpPr>
            <p:nvPr/>
          </p:nvSpPr>
          <p:spPr bwMode="auto">
            <a:xfrm>
              <a:off x="3233" y="424"/>
              <a:ext cx="3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>
                  <a:solidFill>
                    <a:srgbClr val="FF3300"/>
                  </a:solidFill>
                </a:rPr>
                <a:t>2   </a:t>
              </a:r>
            </a:p>
          </p:txBody>
        </p:sp>
      </p:grpSp>
      <p:grpSp>
        <p:nvGrpSpPr>
          <p:cNvPr id="24636" name="Group 60"/>
          <p:cNvGrpSpPr>
            <a:grpSpLocks/>
          </p:cNvGrpSpPr>
          <p:nvPr/>
        </p:nvGrpSpPr>
        <p:grpSpPr bwMode="auto">
          <a:xfrm>
            <a:off x="2187575" y="1839913"/>
            <a:ext cx="1960563" cy="3887787"/>
            <a:chOff x="1378" y="1506"/>
            <a:chExt cx="1235" cy="2449"/>
          </a:xfrm>
        </p:grpSpPr>
        <p:grpSp>
          <p:nvGrpSpPr>
            <p:cNvPr id="24621" name="Group 45"/>
            <p:cNvGrpSpPr>
              <a:grpSpLocks/>
            </p:cNvGrpSpPr>
            <p:nvPr/>
          </p:nvGrpSpPr>
          <p:grpSpPr bwMode="auto">
            <a:xfrm>
              <a:off x="1388" y="1506"/>
              <a:ext cx="1225" cy="1225"/>
              <a:chOff x="1388" y="1506"/>
              <a:chExt cx="1225" cy="1225"/>
            </a:xfrm>
          </p:grpSpPr>
          <p:sp>
            <p:nvSpPr>
              <p:cNvPr id="24600" name="Oval 24"/>
              <p:cNvSpPr>
                <a:spLocks noChangeArrowheads="1"/>
              </p:cNvSpPr>
              <p:nvPr/>
            </p:nvSpPr>
            <p:spPr bwMode="auto">
              <a:xfrm>
                <a:off x="1388" y="1506"/>
                <a:ext cx="1225" cy="122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01" name="AutoShape 25"/>
              <p:cNvSpPr>
                <a:spLocks noChangeArrowheads="1"/>
              </p:cNvSpPr>
              <p:nvPr/>
            </p:nvSpPr>
            <p:spPr bwMode="auto">
              <a:xfrm rot="-5400000">
                <a:off x="2183" y="1971"/>
                <a:ext cx="366" cy="275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02" name="Oval 26"/>
              <p:cNvSpPr>
                <a:spLocks noChangeArrowheads="1"/>
              </p:cNvSpPr>
              <p:nvPr/>
            </p:nvSpPr>
            <p:spPr bwMode="auto">
              <a:xfrm>
                <a:off x="2206" y="1919"/>
                <a:ext cx="123" cy="381"/>
              </a:xfrm>
              <a:prstGeom prst="ellipse">
                <a:avLst/>
              </a:prstGeom>
              <a:solidFill>
                <a:srgbClr val="CC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622" name="Group 46"/>
            <p:cNvGrpSpPr>
              <a:grpSpLocks/>
            </p:cNvGrpSpPr>
            <p:nvPr/>
          </p:nvGrpSpPr>
          <p:grpSpPr bwMode="auto">
            <a:xfrm>
              <a:off x="1378" y="2730"/>
              <a:ext cx="1225" cy="1225"/>
              <a:chOff x="1388" y="1506"/>
              <a:chExt cx="1225" cy="1225"/>
            </a:xfrm>
          </p:grpSpPr>
          <p:sp>
            <p:nvSpPr>
              <p:cNvPr id="24623" name="Oval 47"/>
              <p:cNvSpPr>
                <a:spLocks noChangeArrowheads="1"/>
              </p:cNvSpPr>
              <p:nvPr/>
            </p:nvSpPr>
            <p:spPr bwMode="auto">
              <a:xfrm>
                <a:off x="1388" y="1506"/>
                <a:ext cx="1225" cy="122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24" name="AutoShape 48"/>
              <p:cNvSpPr>
                <a:spLocks noChangeArrowheads="1"/>
              </p:cNvSpPr>
              <p:nvPr/>
            </p:nvSpPr>
            <p:spPr bwMode="auto">
              <a:xfrm rot="-5400000">
                <a:off x="2183" y="1971"/>
                <a:ext cx="366" cy="275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25" name="Oval 49"/>
              <p:cNvSpPr>
                <a:spLocks noChangeArrowheads="1"/>
              </p:cNvSpPr>
              <p:nvPr/>
            </p:nvSpPr>
            <p:spPr bwMode="auto">
              <a:xfrm>
                <a:off x="2206" y="1919"/>
                <a:ext cx="123" cy="381"/>
              </a:xfrm>
              <a:prstGeom prst="ellipse">
                <a:avLst/>
              </a:prstGeom>
              <a:solidFill>
                <a:srgbClr val="CC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4635" name="Group 59"/>
          <p:cNvGrpSpPr>
            <a:grpSpLocks/>
          </p:cNvGrpSpPr>
          <p:nvPr/>
        </p:nvGrpSpPr>
        <p:grpSpPr bwMode="auto">
          <a:xfrm>
            <a:off x="6181725" y="1257300"/>
            <a:ext cx="2536825" cy="1944688"/>
            <a:chOff x="3894" y="1139"/>
            <a:chExt cx="1598" cy="1225"/>
          </a:xfrm>
        </p:grpSpPr>
        <p:grpSp>
          <p:nvGrpSpPr>
            <p:cNvPr id="24584" name="Group 8"/>
            <p:cNvGrpSpPr>
              <a:grpSpLocks/>
            </p:cNvGrpSpPr>
            <p:nvPr/>
          </p:nvGrpSpPr>
          <p:grpSpPr bwMode="auto">
            <a:xfrm>
              <a:off x="3894" y="1425"/>
              <a:ext cx="384" cy="384"/>
              <a:chOff x="886" y="548"/>
              <a:chExt cx="887" cy="887"/>
            </a:xfrm>
          </p:grpSpPr>
          <p:sp>
            <p:nvSpPr>
              <p:cNvPr id="24585" name="Oval 9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586" name="AutoShape 10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587" name="Oval 11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626" name="Group 50"/>
            <p:cNvGrpSpPr>
              <a:grpSpLocks/>
            </p:cNvGrpSpPr>
            <p:nvPr/>
          </p:nvGrpSpPr>
          <p:grpSpPr bwMode="auto">
            <a:xfrm>
              <a:off x="4267" y="1139"/>
              <a:ext cx="1225" cy="1225"/>
              <a:chOff x="1388" y="1506"/>
              <a:chExt cx="1225" cy="1225"/>
            </a:xfrm>
          </p:grpSpPr>
          <p:sp>
            <p:nvSpPr>
              <p:cNvPr id="24627" name="Oval 51"/>
              <p:cNvSpPr>
                <a:spLocks noChangeArrowheads="1"/>
              </p:cNvSpPr>
              <p:nvPr/>
            </p:nvSpPr>
            <p:spPr bwMode="auto">
              <a:xfrm>
                <a:off x="1388" y="1506"/>
                <a:ext cx="1225" cy="122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28" name="AutoShape 52"/>
              <p:cNvSpPr>
                <a:spLocks noChangeArrowheads="1"/>
              </p:cNvSpPr>
              <p:nvPr/>
            </p:nvSpPr>
            <p:spPr bwMode="auto">
              <a:xfrm rot="-5400000">
                <a:off x="2183" y="1971"/>
                <a:ext cx="366" cy="275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29" name="Oval 53"/>
              <p:cNvSpPr>
                <a:spLocks noChangeArrowheads="1"/>
              </p:cNvSpPr>
              <p:nvPr/>
            </p:nvSpPr>
            <p:spPr bwMode="auto">
              <a:xfrm>
                <a:off x="2206" y="1919"/>
                <a:ext cx="123" cy="381"/>
              </a:xfrm>
              <a:prstGeom prst="ellipse">
                <a:avLst/>
              </a:prstGeom>
              <a:solidFill>
                <a:srgbClr val="CC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4634" name="Group 58"/>
          <p:cNvGrpSpPr>
            <a:grpSpLocks/>
          </p:cNvGrpSpPr>
          <p:nvPr/>
        </p:nvGrpSpPr>
        <p:grpSpPr bwMode="auto">
          <a:xfrm>
            <a:off x="5932488" y="3797300"/>
            <a:ext cx="2465387" cy="1944688"/>
            <a:chOff x="3628" y="2602"/>
            <a:chExt cx="1553" cy="1225"/>
          </a:xfrm>
        </p:grpSpPr>
        <p:grpSp>
          <p:nvGrpSpPr>
            <p:cNvPr id="24594" name="Group 18"/>
            <p:cNvGrpSpPr>
              <a:grpSpLocks/>
            </p:cNvGrpSpPr>
            <p:nvPr/>
          </p:nvGrpSpPr>
          <p:grpSpPr bwMode="auto">
            <a:xfrm>
              <a:off x="3628" y="3325"/>
              <a:ext cx="384" cy="384"/>
              <a:chOff x="886" y="548"/>
              <a:chExt cx="887" cy="887"/>
            </a:xfrm>
          </p:grpSpPr>
          <p:sp>
            <p:nvSpPr>
              <p:cNvPr id="24595" name="Oval 19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596" name="AutoShape 20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597" name="Oval 21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4630" name="Group 54"/>
            <p:cNvGrpSpPr>
              <a:grpSpLocks/>
            </p:cNvGrpSpPr>
            <p:nvPr/>
          </p:nvGrpSpPr>
          <p:grpSpPr bwMode="auto">
            <a:xfrm>
              <a:off x="3956" y="2602"/>
              <a:ext cx="1225" cy="1225"/>
              <a:chOff x="1388" y="1506"/>
              <a:chExt cx="1225" cy="1225"/>
            </a:xfrm>
          </p:grpSpPr>
          <p:sp>
            <p:nvSpPr>
              <p:cNvPr id="24631" name="Oval 55"/>
              <p:cNvSpPr>
                <a:spLocks noChangeArrowheads="1"/>
              </p:cNvSpPr>
              <p:nvPr/>
            </p:nvSpPr>
            <p:spPr bwMode="auto">
              <a:xfrm>
                <a:off x="1388" y="1506"/>
                <a:ext cx="1225" cy="122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32" name="AutoShape 56"/>
              <p:cNvSpPr>
                <a:spLocks noChangeArrowheads="1"/>
              </p:cNvSpPr>
              <p:nvPr/>
            </p:nvSpPr>
            <p:spPr bwMode="auto">
              <a:xfrm rot="-5400000">
                <a:off x="2183" y="1971"/>
                <a:ext cx="366" cy="275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4633" name="Oval 57"/>
              <p:cNvSpPr>
                <a:spLocks noChangeArrowheads="1"/>
              </p:cNvSpPr>
              <p:nvPr/>
            </p:nvSpPr>
            <p:spPr bwMode="auto">
              <a:xfrm>
                <a:off x="2206" y="1919"/>
                <a:ext cx="123" cy="381"/>
              </a:xfrm>
              <a:prstGeom prst="ellipse">
                <a:avLst/>
              </a:prstGeom>
              <a:solidFill>
                <a:srgbClr val="CC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267325" y="30289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H</a:t>
            </a:r>
            <a:endParaRPr lang="nl-NL" sz="2800" baseline="30000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227638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O</a:t>
            </a:r>
            <a:endParaRPr lang="nl-NL" sz="2800" baseline="30000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5268913" y="30289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H</a:t>
            </a:r>
            <a:endParaRPr lang="nl-NL" sz="2800" baseline="30000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227638" y="3756025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330450" y="3046413"/>
            <a:ext cx="1620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H</a:t>
            </a:r>
            <a:endParaRPr lang="nl-NL" sz="2800" baseline="3000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343150" y="37592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427163" y="1325563"/>
            <a:ext cx="53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71550" y="404813"/>
            <a:ext cx="41465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4</a:t>
            </a:r>
            <a:endParaRPr lang="nl-NL" sz="2800" baseline="3000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4598988" y="2705100"/>
            <a:ext cx="106362" cy="159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1074738" y="2700338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357438" y="1500188"/>
            <a:ext cx="5821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H</a:t>
            </a:r>
            <a:r>
              <a:rPr lang="nl-NL" sz="2800" baseline="-25000"/>
              <a:t>2</a:t>
            </a:r>
            <a:r>
              <a:rPr lang="nl-NL" sz="2800"/>
              <a:t>   +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 </a:t>
            </a:r>
            <a:r>
              <a:rPr lang="nl-NL" sz="2800"/>
              <a:t>H</a:t>
            </a:r>
            <a:r>
              <a:rPr lang="nl-NL" sz="2800" baseline="-25000"/>
              <a:t>2</a:t>
            </a:r>
            <a:r>
              <a:rPr lang="nl-NL" sz="2800"/>
              <a:t>O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056188" y="1501775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090738" y="1504950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2328863" y="3044825"/>
            <a:ext cx="1620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H</a:t>
            </a:r>
            <a:endParaRPr lang="nl-NL" sz="2800" baseline="30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5" grpId="1"/>
      <p:bldP spid="13324" grpId="0" autoUpdateAnimBg="0"/>
      <p:bldP spid="13326" grpId="0" autoUpdateAnimBg="0"/>
      <p:bldP spid="133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08" name="Group 56"/>
          <p:cNvGrpSpPr>
            <a:grpSpLocks/>
          </p:cNvGrpSpPr>
          <p:nvPr/>
        </p:nvGrpSpPr>
        <p:grpSpPr bwMode="auto">
          <a:xfrm>
            <a:off x="1233488" y="2174875"/>
            <a:ext cx="2555875" cy="2214563"/>
            <a:chOff x="271" y="2293"/>
            <a:chExt cx="1610" cy="1395"/>
          </a:xfrm>
        </p:grpSpPr>
        <p:grpSp>
          <p:nvGrpSpPr>
            <p:cNvPr id="23556" name="Group 4"/>
            <p:cNvGrpSpPr>
              <a:grpSpLocks/>
            </p:cNvGrpSpPr>
            <p:nvPr/>
          </p:nvGrpSpPr>
          <p:grpSpPr bwMode="auto">
            <a:xfrm>
              <a:off x="994" y="2293"/>
              <a:ext cx="887" cy="887"/>
              <a:chOff x="4479" y="593"/>
              <a:chExt cx="887" cy="887"/>
            </a:xfrm>
          </p:grpSpPr>
          <p:sp>
            <p:nvSpPr>
              <p:cNvPr id="23557" name="Oval 5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58" name="AutoShape 6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59" name="Oval 7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3560" name="Group 8"/>
            <p:cNvGrpSpPr>
              <a:grpSpLocks/>
            </p:cNvGrpSpPr>
            <p:nvPr/>
          </p:nvGrpSpPr>
          <p:grpSpPr bwMode="auto">
            <a:xfrm>
              <a:off x="271" y="2801"/>
              <a:ext cx="887" cy="887"/>
              <a:chOff x="4479" y="593"/>
              <a:chExt cx="887" cy="887"/>
            </a:xfrm>
          </p:grpSpPr>
          <p:sp>
            <p:nvSpPr>
              <p:cNvPr id="23561" name="Oval 9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62" name="AutoShape 10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63" name="Oval 11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3606" name="Group 54"/>
          <p:cNvGrpSpPr>
            <a:grpSpLocks/>
          </p:cNvGrpSpPr>
          <p:nvPr/>
        </p:nvGrpSpPr>
        <p:grpSpPr bwMode="auto">
          <a:xfrm>
            <a:off x="1254125" y="1200150"/>
            <a:ext cx="830263" cy="1158875"/>
            <a:chOff x="1878" y="1725"/>
            <a:chExt cx="523" cy="730"/>
          </a:xfrm>
        </p:grpSpPr>
        <p:grpSp>
          <p:nvGrpSpPr>
            <p:cNvPr id="23564" name="Group 12"/>
            <p:cNvGrpSpPr>
              <a:grpSpLocks/>
            </p:cNvGrpSpPr>
            <p:nvPr/>
          </p:nvGrpSpPr>
          <p:grpSpPr bwMode="auto">
            <a:xfrm>
              <a:off x="1878" y="1725"/>
              <a:ext cx="384" cy="384"/>
              <a:chOff x="886" y="548"/>
              <a:chExt cx="887" cy="887"/>
            </a:xfrm>
          </p:grpSpPr>
          <p:sp>
            <p:nvSpPr>
              <p:cNvPr id="23565" name="Oval 13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66" name="AutoShape 14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67" name="Oval 15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3568" name="Group 16"/>
            <p:cNvGrpSpPr>
              <a:grpSpLocks/>
            </p:cNvGrpSpPr>
            <p:nvPr/>
          </p:nvGrpSpPr>
          <p:grpSpPr bwMode="auto">
            <a:xfrm>
              <a:off x="2017" y="2071"/>
              <a:ext cx="384" cy="384"/>
              <a:chOff x="886" y="548"/>
              <a:chExt cx="887" cy="887"/>
            </a:xfrm>
          </p:grpSpPr>
          <p:sp>
            <p:nvSpPr>
              <p:cNvPr id="23569" name="Oval 17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70" name="AutoShape 18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71" name="Oval 19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3607" name="Group 55"/>
          <p:cNvGrpSpPr>
            <a:grpSpLocks/>
          </p:cNvGrpSpPr>
          <p:nvPr/>
        </p:nvGrpSpPr>
        <p:grpSpPr bwMode="auto">
          <a:xfrm>
            <a:off x="2763838" y="3989388"/>
            <a:ext cx="1201737" cy="769937"/>
            <a:chOff x="1532" y="3581"/>
            <a:chExt cx="757" cy="485"/>
          </a:xfrm>
        </p:grpSpPr>
        <p:grpSp>
          <p:nvGrpSpPr>
            <p:cNvPr id="23572" name="Group 20"/>
            <p:cNvGrpSpPr>
              <a:grpSpLocks/>
            </p:cNvGrpSpPr>
            <p:nvPr/>
          </p:nvGrpSpPr>
          <p:grpSpPr bwMode="auto">
            <a:xfrm>
              <a:off x="1905" y="3682"/>
              <a:ext cx="384" cy="384"/>
              <a:chOff x="1905" y="3682"/>
              <a:chExt cx="384" cy="384"/>
            </a:xfrm>
          </p:grpSpPr>
          <p:sp>
            <p:nvSpPr>
              <p:cNvPr id="23573" name="Oval 21"/>
              <p:cNvSpPr>
                <a:spLocks noChangeArrowheads="1"/>
              </p:cNvSpPr>
              <p:nvPr/>
            </p:nvSpPr>
            <p:spPr bwMode="auto">
              <a:xfrm>
                <a:off x="1905" y="3682"/>
                <a:ext cx="384" cy="38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74" name="AutoShape 22"/>
              <p:cNvSpPr>
                <a:spLocks noChangeArrowheads="1"/>
              </p:cNvSpPr>
              <p:nvPr/>
            </p:nvSpPr>
            <p:spPr bwMode="auto">
              <a:xfrm rot="-5400000">
                <a:off x="2154" y="3828"/>
                <a:ext cx="114" cy="86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75" name="Oval 23"/>
              <p:cNvSpPr>
                <a:spLocks noChangeArrowheads="1"/>
              </p:cNvSpPr>
              <p:nvPr/>
            </p:nvSpPr>
            <p:spPr bwMode="auto">
              <a:xfrm>
                <a:off x="2161" y="3811"/>
                <a:ext cx="39" cy="1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3576" name="Group 24"/>
            <p:cNvGrpSpPr>
              <a:grpSpLocks/>
            </p:cNvGrpSpPr>
            <p:nvPr/>
          </p:nvGrpSpPr>
          <p:grpSpPr bwMode="auto">
            <a:xfrm>
              <a:off x="1532" y="3581"/>
              <a:ext cx="384" cy="384"/>
              <a:chOff x="1532" y="3581"/>
              <a:chExt cx="384" cy="384"/>
            </a:xfrm>
          </p:grpSpPr>
          <p:sp>
            <p:nvSpPr>
              <p:cNvPr id="23577" name="Oval 25"/>
              <p:cNvSpPr>
                <a:spLocks noChangeArrowheads="1"/>
              </p:cNvSpPr>
              <p:nvPr/>
            </p:nvSpPr>
            <p:spPr bwMode="auto">
              <a:xfrm>
                <a:off x="1532" y="3581"/>
                <a:ext cx="384" cy="38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78" name="AutoShape 26"/>
              <p:cNvSpPr>
                <a:spLocks noChangeArrowheads="1"/>
              </p:cNvSpPr>
              <p:nvPr/>
            </p:nvSpPr>
            <p:spPr bwMode="auto">
              <a:xfrm rot="-5400000">
                <a:off x="1781" y="3727"/>
                <a:ext cx="114" cy="86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79" name="Oval 27"/>
              <p:cNvSpPr>
                <a:spLocks noChangeArrowheads="1"/>
              </p:cNvSpPr>
              <p:nvPr/>
            </p:nvSpPr>
            <p:spPr bwMode="auto">
              <a:xfrm>
                <a:off x="1788" y="3710"/>
                <a:ext cx="39" cy="12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3604" name="Group 52"/>
          <p:cNvGrpSpPr>
            <a:grpSpLocks/>
          </p:cNvGrpSpPr>
          <p:nvPr/>
        </p:nvGrpSpPr>
        <p:grpSpPr bwMode="auto">
          <a:xfrm>
            <a:off x="6499225" y="1377950"/>
            <a:ext cx="1816100" cy="2041525"/>
            <a:chOff x="3756" y="841"/>
            <a:chExt cx="1144" cy="1286"/>
          </a:xfrm>
        </p:grpSpPr>
        <p:grpSp>
          <p:nvGrpSpPr>
            <p:cNvPr id="23580" name="Group 28"/>
            <p:cNvGrpSpPr>
              <a:grpSpLocks/>
            </p:cNvGrpSpPr>
            <p:nvPr/>
          </p:nvGrpSpPr>
          <p:grpSpPr bwMode="auto">
            <a:xfrm>
              <a:off x="4013" y="976"/>
              <a:ext cx="887" cy="887"/>
              <a:chOff x="4479" y="593"/>
              <a:chExt cx="887" cy="887"/>
            </a:xfrm>
          </p:grpSpPr>
          <p:sp>
            <p:nvSpPr>
              <p:cNvPr id="23581" name="Oval 29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82" name="AutoShape 30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83" name="Oval 31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3584" name="Group 32"/>
            <p:cNvGrpSpPr>
              <a:grpSpLocks/>
            </p:cNvGrpSpPr>
            <p:nvPr/>
          </p:nvGrpSpPr>
          <p:grpSpPr bwMode="auto">
            <a:xfrm>
              <a:off x="3756" y="841"/>
              <a:ext cx="384" cy="384"/>
              <a:chOff x="886" y="548"/>
              <a:chExt cx="887" cy="887"/>
            </a:xfrm>
          </p:grpSpPr>
          <p:sp>
            <p:nvSpPr>
              <p:cNvPr id="23585" name="Oval 33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86" name="AutoShape 34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87" name="Oval 35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3588" name="Group 36"/>
            <p:cNvGrpSpPr>
              <a:grpSpLocks/>
            </p:cNvGrpSpPr>
            <p:nvPr/>
          </p:nvGrpSpPr>
          <p:grpSpPr bwMode="auto">
            <a:xfrm>
              <a:off x="3890" y="1743"/>
              <a:ext cx="384" cy="384"/>
              <a:chOff x="886" y="548"/>
              <a:chExt cx="887" cy="887"/>
            </a:xfrm>
          </p:grpSpPr>
          <p:sp>
            <p:nvSpPr>
              <p:cNvPr id="23589" name="Oval 37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90" name="AutoShape 38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91" name="Oval 39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3605" name="Group 53"/>
          <p:cNvGrpSpPr>
            <a:grpSpLocks/>
          </p:cNvGrpSpPr>
          <p:nvPr/>
        </p:nvGrpSpPr>
        <p:grpSpPr bwMode="auto">
          <a:xfrm>
            <a:off x="6069013" y="3802063"/>
            <a:ext cx="1816100" cy="2041525"/>
            <a:chOff x="3665" y="2614"/>
            <a:chExt cx="1144" cy="1286"/>
          </a:xfrm>
        </p:grpSpPr>
        <p:grpSp>
          <p:nvGrpSpPr>
            <p:cNvPr id="23592" name="Group 40"/>
            <p:cNvGrpSpPr>
              <a:grpSpLocks/>
            </p:cNvGrpSpPr>
            <p:nvPr/>
          </p:nvGrpSpPr>
          <p:grpSpPr bwMode="auto">
            <a:xfrm>
              <a:off x="3922" y="2749"/>
              <a:ext cx="887" cy="887"/>
              <a:chOff x="4479" y="593"/>
              <a:chExt cx="887" cy="887"/>
            </a:xfrm>
          </p:grpSpPr>
          <p:sp>
            <p:nvSpPr>
              <p:cNvPr id="23593" name="Oval 41"/>
              <p:cNvSpPr>
                <a:spLocks noChangeArrowheads="1"/>
              </p:cNvSpPr>
              <p:nvPr/>
            </p:nvSpPr>
            <p:spPr bwMode="auto">
              <a:xfrm>
                <a:off x="4479" y="593"/>
                <a:ext cx="887" cy="8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94" name="AutoShape 42"/>
              <p:cNvSpPr>
                <a:spLocks noChangeArrowheads="1"/>
              </p:cNvSpPr>
              <p:nvPr/>
            </p:nvSpPr>
            <p:spPr bwMode="auto">
              <a:xfrm rot="-5400000">
                <a:off x="5054" y="93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95" name="Oval 43"/>
              <p:cNvSpPr>
                <a:spLocks noChangeArrowheads="1"/>
              </p:cNvSpPr>
              <p:nvPr/>
            </p:nvSpPr>
            <p:spPr bwMode="auto">
              <a:xfrm>
                <a:off x="5071" y="892"/>
                <a:ext cx="89" cy="27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3596" name="Group 44"/>
            <p:cNvGrpSpPr>
              <a:grpSpLocks/>
            </p:cNvGrpSpPr>
            <p:nvPr/>
          </p:nvGrpSpPr>
          <p:grpSpPr bwMode="auto">
            <a:xfrm>
              <a:off x="3665" y="2614"/>
              <a:ext cx="384" cy="384"/>
              <a:chOff x="886" y="548"/>
              <a:chExt cx="887" cy="887"/>
            </a:xfrm>
          </p:grpSpPr>
          <p:sp>
            <p:nvSpPr>
              <p:cNvPr id="23597" name="Oval 45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98" name="AutoShape 46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599" name="Oval 47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3600" name="Group 48"/>
            <p:cNvGrpSpPr>
              <a:grpSpLocks/>
            </p:cNvGrpSpPr>
            <p:nvPr/>
          </p:nvGrpSpPr>
          <p:grpSpPr bwMode="auto">
            <a:xfrm>
              <a:off x="3799" y="3516"/>
              <a:ext cx="384" cy="384"/>
              <a:chOff x="886" y="548"/>
              <a:chExt cx="887" cy="887"/>
            </a:xfrm>
          </p:grpSpPr>
          <p:sp>
            <p:nvSpPr>
              <p:cNvPr id="23601" name="Oval 49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602" name="AutoShape 50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3603" name="Oval 51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23609" name="AutoShape 57"/>
          <p:cNvSpPr>
            <a:spLocks noChangeArrowheads="1"/>
          </p:cNvSpPr>
          <p:nvPr/>
        </p:nvSpPr>
        <p:spPr bwMode="auto">
          <a:xfrm>
            <a:off x="4384675" y="2830513"/>
            <a:ext cx="1131888" cy="682625"/>
          </a:xfrm>
          <a:prstGeom prst="rightArrow">
            <a:avLst>
              <a:gd name="adj1" fmla="val 50000"/>
              <a:gd name="adj2" fmla="val 4145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23613" name="Group 61"/>
          <p:cNvGrpSpPr>
            <a:grpSpLocks/>
          </p:cNvGrpSpPr>
          <p:nvPr/>
        </p:nvGrpSpPr>
        <p:grpSpPr bwMode="auto">
          <a:xfrm>
            <a:off x="2220913" y="919163"/>
            <a:ext cx="4316412" cy="523875"/>
            <a:chOff x="1161" y="817"/>
            <a:chExt cx="2719" cy="330"/>
          </a:xfrm>
        </p:grpSpPr>
        <p:sp>
          <p:nvSpPr>
            <p:cNvPr id="23610" name="Text Box 58"/>
            <p:cNvSpPr txBox="1">
              <a:spLocks noChangeArrowheads="1"/>
            </p:cNvSpPr>
            <p:nvPr/>
          </p:nvSpPr>
          <p:spPr bwMode="auto">
            <a:xfrm>
              <a:off x="1329" y="817"/>
              <a:ext cx="25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/>
                <a:t>H</a:t>
              </a:r>
              <a:r>
                <a:rPr lang="nl-NL" sz="2800" baseline="-25000"/>
                <a:t>2</a:t>
              </a:r>
              <a:r>
                <a:rPr lang="nl-NL" sz="2800"/>
                <a:t>   +     O</a:t>
              </a:r>
              <a:r>
                <a:rPr lang="nl-NL" sz="2800" baseline="-25000"/>
                <a:t>2</a:t>
              </a:r>
              <a:r>
                <a:rPr lang="nl-NL" sz="2800"/>
                <a:t>  </a:t>
              </a:r>
              <a:r>
                <a:rPr lang="nl-NL" sz="2800">
                  <a:sym typeface="Wingdings" pitchFamily="2" charset="2"/>
                </a:rPr>
                <a:t>      </a:t>
              </a:r>
              <a:r>
                <a:rPr lang="nl-NL" sz="2800"/>
                <a:t>H</a:t>
              </a:r>
              <a:r>
                <a:rPr lang="nl-NL" sz="2800" baseline="-25000"/>
                <a:t>2</a:t>
              </a:r>
              <a:r>
                <a:rPr lang="nl-NL" sz="2800"/>
                <a:t>O</a:t>
              </a:r>
            </a:p>
          </p:txBody>
        </p:sp>
        <p:sp>
          <p:nvSpPr>
            <p:cNvPr id="23611" name="Text Box 59"/>
            <p:cNvSpPr txBox="1">
              <a:spLocks noChangeArrowheads="1"/>
            </p:cNvSpPr>
            <p:nvPr/>
          </p:nvSpPr>
          <p:spPr bwMode="auto">
            <a:xfrm>
              <a:off x="3029" y="818"/>
              <a:ext cx="3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>
                  <a:solidFill>
                    <a:srgbClr val="FF3300"/>
                  </a:solidFill>
                </a:rPr>
                <a:t>2   </a:t>
              </a:r>
            </a:p>
          </p:txBody>
        </p:sp>
        <p:sp>
          <p:nvSpPr>
            <p:cNvPr id="23612" name="Text Box 60"/>
            <p:cNvSpPr txBox="1">
              <a:spLocks noChangeArrowheads="1"/>
            </p:cNvSpPr>
            <p:nvPr/>
          </p:nvSpPr>
          <p:spPr bwMode="auto">
            <a:xfrm>
              <a:off x="1161" y="820"/>
              <a:ext cx="3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>
                  <a:solidFill>
                    <a:srgbClr val="FF3300"/>
                  </a:solidFill>
                </a:rPr>
                <a:t>2  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603375" y="2195513"/>
            <a:ext cx="58213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H</a:t>
            </a:r>
            <a:r>
              <a:rPr lang="nl-NL" sz="2800" baseline="-25000"/>
              <a:t>2</a:t>
            </a:r>
            <a:r>
              <a:rPr lang="nl-NL" sz="2800"/>
              <a:t>   +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 </a:t>
            </a:r>
            <a:r>
              <a:rPr lang="nl-NL" sz="2800"/>
              <a:t>H</a:t>
            </a:r>
            <a:r>
              <a:rPr lang="nl-NL" sz="2800" baseline="-25000"/>
              <a:t>2</a:t>
            </a:r>
            <a:r>
              <a:rPr lang="nl-NL" sz="2800"/>
              <a:t>O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971550" y="404813"/>
            <a:ext cx="64833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regel</a:t>
            </a:r>
            <a:endParaRPr lang="nl-NL" sz="2800" baseline="30000"/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268663" y="2398713"/>
            <a:ext cx="3032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900"/>
              <a:t>2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643063" y="1279525"/>
            <a:ext cx="58213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H</a:t>
            </a:r>
            <a:r>
              <a:rPr lang="nl-NL" sz="2800" baseline="-25000"/>
              <a:t>2</a:t>
            </a:r>
            <a:r>
              <a:rPr lang="nl-NL" sz="2800"/>
              <a:t>   +     O   </a:t>
            </a:r>
            <a:r>
              <a:rPr lang="nl-NL" sz="2800">
                <a:sym typeface="Wingdings" pitchFamily="2" charset="2"/>
              </a:rPr>
              <a:t>      </a:t>
            </a:r>
            <a:r>
              <a:rPr lang="nl-NL" sz="2800"/>
              <a:t>H</a:t>
            </a:r>
            <a:r>
              <a:rPr lang="nl-NL" sz="2800" baseline="-25000"/>
              <a:t>2</a:t>
            </a:r>
            <a:r>
              <a:rPr lang="nl-NL" sz="2800"/>
              <a:t>O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306763" y="1479550"/>
            <a:ext cx="3032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900"/>
              <a:t>2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635125" y="3017838"/>
            <a:ext cx="5548313" cy="2452687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6575" indent="-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Een </a:t>
            </a:r>
            <a:r>
              <a:rPr lang="nl-NL" sz="2800" i="1" u="sng"/>
              <a:t>index</a:t>
            </a:r>
            <a:r>
              <a:rPr lang="nl-NL" sz="2800"/>
              <a:t> mag je </a:t>
            </a:r>
            <a:r>
              <a:rPr lang="nl-NL" sz="2800" b="1"/>
              <a:t>niet</a:t>
            </a:r>
            <a:r>
              <a:rPr lang="nl-NL" sz="2800"/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sz="2800"/>
              <a:t>weglaten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sz="2800"/>
              <a:t>toevoegen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sz="2800"/>
              <a:t>wijzigen</a:t>
            </a:r>
          </a:p>
        </p:txBody>
      </p:sp>
      <p:grpSp>
        <p:nvGrpSpPr>
          <p:cNvPr id="14358" name="Group 22"/>
          <p:cNvGrpSpPr>
            <a:grpSpLocks/>
          </p:cNvGrpSpPr>
          <p:nvPr/>
        </p:nvGrpSpPr>
        <p:grpSpPr bwMode="auto">
          <a:xfrm rot="2704815">
            <a:off x="3094038" y="1304925"/>
            <a:ext cx="749300" cy="755650"/>
            <a:chOff x="1519" y="3067"/>
            <a:chExt cx="907" cy="907"/>
          </a:xfrm>
        </p:grpSpPr>
        <p:sp>
          <p:nvSpPr>
            <p:cNvPr id="14359" name="Rectangle 23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4361" name="Group 25"/>
          <p:cNvGrpSpPr>
            <a:grpSpLocks/>
          </p:cNvGrpSpPr>
          <p:nvPr/>
        </p:nvGrpSpPr>
        <p:grpSpPr bwMode="auto">
          <a:xfrm rot="2704815">
            <a:off x="5014913" y="2228850"/>
            <a:ext cx="749300" cy="755650"/>
            <a:chOff x="1519" y="3067"/>
            <a:chExt cx="907" cy="907"/>
          </a:xfrm>
        </p:grpSpPr>
        <p:sp>
          <p:nvSpPr>
            <p:cNvPr id="14362" name="Rectangle 26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C 0.00104 0.02012 0.00226 0.04046 0.01597 0.05919 C 0.02969 0.07792 0.05434 0.10197 0.08264 0.11191 C 0.11094 0.12185 0.15451 0.12578 0.18576 0.11838 C 0.21701 0.11098 0.24219 0.09526 0.26997 0.06752 C 0.29774 0.03977 0.33611 -0.00416 0.35243 -0.04878 C 0.36875 -0.09341 0.37517 -0.16324 0.36823 -0.20092 C 0.36129 -0.23861 0.33125 -0.26335 0.31111 -0.27491 C 0.29097 -0.28647 0.26198 -0.2793 0.24774 -0.27075 C 0.23351 -0.26219 0.22708 -0.243 0.22552 -0.22404 C 0.22396 -0.20508 0.22639 -0.17063 0.2382 -0.15653 C 0.25 -0.14243 0.2842 -0.1378 0.29688 -0.13965 C 0.30955 -0.1415 0.31146 -0.15491 0.31441 -0.16717 C 0.31736 -0.17942 0.32083 -0.20277 0.31441 -0.21364 C 0.30799 -0.22451 0.28368 -0.23445 0.27622 -0.2326 C 0.26875 -0.23075 0.26927 -0.21688 0.26997 -0.203 " pathEditMode="relative" ptsTypes="aaaaaaaaaaaaaaaA">
                                      <p:cBhvr>
                                        <p:cTn id="6" dur="2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393 C 0.00295 0.01157 0.00573 0.0375 0.01823 0.04977 C 0.03073 0.06204 0.05747 0.07176 0.07535 0.07731 C 0.09323 0.08287 0.10139 0.08356 0.12604 0.08356 C 0.1507 0.08356 0.2007 0.08356 0.22292 0.07731 C 0.24514 0.07106 0.26077 0.05833 0.25938 0.0456 C 0.25799 0.03287 0.22379 0.01041 0.21441 0.00116 " pathEditMode="relative" rAng="0" ptsTypes="aaaaaaa">
                                      <p:cBhvr>
                                        <p:cTn id="30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38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/>
      <p:bldP spid="14353" grpId="0"/>
      <p:bldP spid="14353" grpId="1"/>
      <p:bldP spid="14356" grpId="1"/>
      <p:bldP spid="14356" grpId="2"/>
      <p:bldP spid="143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894263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14  x  O</a:t>
            </a:r>
            <a:endParaRPr lang="nl-NL" sz="2800" baseline="30000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5106988" y="30289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Cl</a:t>
            </a:r>
            <a:endParaRPr lang="nl-NL" sz="2800" baseline="300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170113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170113" y="3046413"/>
            <a:ext cx="16208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Cl</a:t>
            </a:r>
            <a:endParaRPr lang="nl-NL" sz="2800" baseline="30000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1981200" y="37449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14  x  O</a:t>
            </a:r>
            <a:endParaRPr lang="nl-NL" sz="2800" baseline="30000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168525" y="3044825"/>
            <a:ext cx="1620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Cl</a:t>
            </a:r>
            <a:endParaRPr lang="nl-NL" sz="2800" baseline="3000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108575" y="30289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Cl</a:t>
            </a:r>
            <a:endParaRPr lang="nl-NL" sz="2800" baseline="3000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110163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7  x  O</a:t>
            </a:r>
            <a:endParaRPr lang="nl-NL" sz="2800" baseline="30000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427163" y="1325563"/>
            <a:ext cx="53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71550" y="404813"/>
            <a:ext cx="736917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5  -  “verwisselen”</a:t>
            </a:r>
            <a:endParaRPr lang="nl-NL" sz="2800" baseline="30000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38650" y="2705100"/>
            <a:ext cx="106363" cy="159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914400" y="2700338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357438" y="1500188"/>
            <a:ext cx="5821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Cl</a:t>
            </a:r>
            <a:r>
              <a:rPr lang="nl-NL" sz="2800" baseline="-25000"/>
              <a:t>2</a:t>
            </a:r>
            <a:r>
              <a:rPr lang="nl-NL" sz="2800"/>
              <a:t>  +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  </a:t>
            </a:r>
            <a:r>
              <a:rPr lang="nl-NL" sz="2800"/>
              <a:t>Cl</a:t>
            </a:r>
            <a:r>
              <a:rPr lang="nl-NL" sz="2800" baseline="-25000"/>
              <a:t>2</a:t>
            </a:r>
            <a:r>
              <a:rPr lang="nl-NL" sz="2800"/>
              <a:t>O</a:t>
            </a:r>
            <a:r>
              <a:rPr lang="nl-NL" sz="2800" baseline="-25000"/>
              <a:t>7</a:t>
            </a:r>
            <a:endParaRPr lang="nl-NL" sz="2800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126038" y="1501775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2084388" y="1497013"/>
            <a:ext cx="53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440113" y="1495425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7   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3998913" y="1701800"/>
            <a:ext cx="3492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900"/>
              <a:t>2</a:t>
            </a:r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6149975" y="1698625"/>
            <a:ext cx="3492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900"/>
              <a:t>7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4.27746E-6 C -0.01458 0.01965 -0.02899 0.03931 -0.05086 0.05087 C -0.07274 0.06243 -0.10989 0.06636 -0.13176 0.06983 C -0.15364 0.07329 -0.16405 0.0726 -0.18263 0.07191 C -0.20121 0.07121 -0.22864 0.07029 -0.24287 0.06566 C -0.25711 0.06104 -0.25971 0.05665 -0.26822 0.04439 C -0.27673 0.03214 -0.28524 0.01179 -0.29374 -0.00832 " pathEditMode="relative" ptsTypes="aaaaaaA">
                                      <p:cBhvr>
                                        <p:cTn id="26" dur="2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36994E-6 C 0.00139 -0.02266 0.00278 -0.04509 0.01424 -0.06127 C 0.0257 -0.07746 0.05104 -0.09179 0.06823 -0.09711 C 0.08542 -0.10243 0.10764 -0.09781 0.11736 -0.09295 C 0.12709 -0.08809 0.12552 -0.07584 0.12691 -0.06752 C 0.1283 -0.05919 0.12552 -0.05133 0.12535 -0.04231 C 0.12518 -0.0333 0.12518 -0.02312 0.12535 -0.01272 " pathEditMode="relative" ptsTypes="aaaaaaA">
                                      <p:cBhvr>
                                        <p:cTn id="28" dur="2000" fill="hold"/>
                                        <p:tgtEl>
                                          <p:spTgt spid="15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build="allAtOnce"/>
      <p:bldP spid="15366" grpId="0"/>
      <p:bldP spid="15366" grpId="1"/>
      <p:bldP spid="15375" grpId="0"/>
      <p:bldP spid="15373" grpId="0" autoUpdateAnimBg="0"/>
      <p:bldP spid="15374" grpId="0" autoUpdateAnimBg="0"/>
      <p:bldP spid="15376" grpId="0" autoUpdateAnimBg="0"/>
      <p:bldP spid="15381" grpId="0" build="allAtOnce"/>
      <p:bldP spid="15382" grpId="0"/>
      <p:bldP spid="1538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228850" y="40624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5165725" y="33337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Al</a:t>
            </a:r>
            <a:endParaRPr lang="nl-NL" sz="2800" baseline="30000"/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228850" y="40640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O</a:t>
            </a:r>
            <a:endParaRPr lang="nl-NL" sz="2800" baseline="30000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27263" y="3349625"/>
            <a:ext cx="1620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Al</a:t>
            </a:r>
            <a:endParaRPr lang="nl-NL" sz="2800" baseline="3000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67313" y="33337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Al</a:t>
            </a:r>
            <a:endParaRPr lang="nl-NL" sz="2800" baseline="30000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168900" y="40624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O</a:t>
            </a:r>
            <a:endParaRPr lang="nl-NL" sz="2800" baseline="30000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170488" y="40624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6  x  O</a:t>
            </a:r>
            <a:endParaRPr lang="nl-NL" sz="2800" baseline="30000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228850" y="3351213"/>
            <a:ext cx="1620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Al</a:t>
            </a:r>
            <a:endParaRPr lang="nl-NL" sz="2800" baseline="30000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296988" y="1295400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971550" y="404813"/>
            <a:ext cx="7034213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6  (breuk)</a:t>
            </a:r>
            <a:endParaRPr lang="nl-NL" sz="2800" baseline="3000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4497388" y="3009900"/>
            <a:ext cx="106362" cy="159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973138" y="3005138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27263" y="1470025"/>
            <a:ext cx="4471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Al   +  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  </a:t>
            </a:r>
            <a:r>
              <a:rPr lang="nl-NL" sz="2800"/>
              <a:t>Al</a:t>
            </a:r>
            <a:r>
              <a:rPr lang="nl-NL" sz="2800" baseline="-25000"/>
              <a:t>2</a:t>
            </a:r>
            <a:r>
              <a:rPr lang="nl-NL" sz="2800"/>
              <a:t>O</a:t>
            </a:r>
            <a:r>
              <a:rPr lang="nl-NL" sz="2800" baseline="-25000"/>
              <a:t>3</a:t>
            </a:r>
            <a:endParaRPr lang="nl-NL" sz="2800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936750" y="1473200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3146425" y="1465263"/>
            <a:ext cx="7381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1½  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1295400" y="1962150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2225675" y="2136775"/>
            <a:ext cx="4471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Al   +  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  </a:t>
            </a:r>
            <a:r>
              <a:rPr lang="nl-NL" sz="2800"/>
              <a:t>Al</a:t>
            </a:r>
            <a:r>
              <a:rPr lang="nl-NL" sz="2800" baseline="-25000"/>
              <a:t>2</a:t>
            </a:r>
            <a:r>
              <a:rPr lang="nl-NL" sz="2800"/>
              <a:t>O</a:t>
            </a:r>
            <a:r>
              <a:rPr lang="nl-NL" sz="2800" baseline="-25000"/>
              <a:t>3</a:t>
            </a:r>
            <a:endParaRPr lang="nl-NL" sz="2800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5118100" y="2138363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1935163" y="2139950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4   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463925" y="2132013"/>
            <a:ext cx="7381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  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2227263" y="3363913"/>
            <a:ext cx="16208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Al</a:t>
            </a:r>
            <a:endParaRPr lang="nl-NL" sz="2800" baseline="30000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227263" y="40624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6  x  O</a:t>
            </a:r>
            <a:endParaRPr lang="nl-NL" sz="2800" baseline="30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build="allAtOnce"/>
      <p:bldP spid="16386" grpId="0" build="allAtOnce"/>
      <p:bldP spid="16387" grpId="0"/>
      <p:bldP spid="16392" grpId="0"/>
      <p:bldP spid="16392" grpId="1"/>
      <p:bldP spid="16400" grpId="0" autoUpdateAnimBg="0"/>
      <p:bldP spid="16401" grpId="0" autoUpdateAnimBg="0"/>
      <p:bldP spid="16404" grpId="0"/>
      <p:bldP spid="16405" grpId="0" autoUpdateAnimBg="0"/>
      <p:bldP spid="16407" grpId="0" autoUpdateAnimBg="0"/>
      <p:bldP spid="16408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941513" y="1589088"/>
            <a:ext cx="5821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C</a:t>
            </a:r>
            <a:r>
              <a:rPr lang="nl-NL" sz="2800" baseline="-25000"/>
              <a:t>3</a:t>
            </a:r>
            <a:r>
              <a:rPr lang="nl-NL" sz="2800"/>
              <a:t>H</a:t>
            </a:r>
            <a:r>
              <a:rPr lang="nl-NL" sz="2800" baseline="-25000"/>
              <a:t>8</a:t>
            </a:r>
            <a:r>
              <a:rPr lang="nl-NL" sz="2800"/>
              <a:t>   +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</a:t>
            </a:r>
            <a:r>
              <a:rPr lang="nl-NL" sz="2800"/>
              <a:t>CO</a:t>
            </a:r>
            <a:r>
              <a:rPr lang="nl-NL" sz="2800" baseline="-25000"/>
              <a:t>2</a:t>
            </a:r>
            <a:r>
              <a:rPr lang="nl-NL" sz="2800"/>
              <a:t>  +     H</a:t>
            </a:r>
            <a:r>
              <a:rPr lang="nl-NL" sz="2800" baseline="-25000"/>
              <a:t>2</a:t>
            </a:r>
            <a:r>
              <a:rPr lang="nl-NL" sz="2800"/>
              <a:t>O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971550" y="404813"/>
            <a:ext cx="5322888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regel</a:t>
            </a:r>
            <a:endParaRPr lang="nl-NL" sz="2800" baseline="30000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1285875" y="2413000"/>
            <a:ext cx="6738938" cy="30226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536575" indent="-5365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59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400"/>
              <a:t>Voorbereiding:</a:t>
            </a:r>
          </a:p>
          <a:p>
            <a:pPr>
              <a:spcBef>
                <a:spcPct val="50000"/>
              </a:spcBef>
            </a:pPr>
            <a:r>
              <a:rPr lang="nl-NL" sz="2400" b="1"/>
              <a:t>C</a:t>
            </a:r>
            <a:r>
              <a:rPr lang="nl-NL" sz="2400"/>
              <a:t> zit in 2 formules  (</a:t>
            </a:r>
            <a:r>
              <a:rPr lang="nl-NL" sz="2400" b="1"/>
              <a:t>C</a:t>
            </a:r>
            <a:r>
              <a:rPr lang="nl-NL" sz="2400" baseline="-25000"/>
              <a:t>3</a:t>
            </a:r>
            <a:r>
              <a:rPr lang="nl-NL" sz="2400"/>
              <a:t>H</a:t>
            </a:r>
            <a:r>
              <a:rPr lang="nl-NL" sz="2400" baseline="-25000"/>
              <a:t>8</a:t>
            </a:r>
            <a:r>
              <a:rPr lang="nl-NL" sz="2400"/>
              <a:t>  en  </a:t>
            </a:r>
            <a:r>
              <a:rPr lang="nl-NL" sz="2400" b="1"/>
              <a:t>C</a:t>
            </a:r>
            <a:r>
              <a:rPr lang="nl-NL" sz="2400"/>
              <a:t>O</a:t>
            </a:r>
            <a:r>
              <a:rPr lang="nl-NL" sz="2400" baseline="-25000"/>
              <a:t>2</a:t>
            </a:r>
            <a:r>
              <a:rPr lang="nl-NL" sz="2400"/>
              <a:t>)</a:t>
            </a:r>
          </a:p>
          <a:p>
            <a:pPr>
              <a:spcBef>
                <a:spcPct val="50000"/>
              </a:spcBef>
            </a:pPr>
            <a:r>
              <a:rPr lang="nl-NL" sz="2400" b="1"/>
              <a:t>H</a:t>
            </a:r>
            <a:r>
              <a:rPr lang="nl-NL" sz="2400"/>
              <a:t> zit in 2 formules  (C</a:t>
            </a:r>
            <a:r>
              <a:rPr lang="nl-NL" sz="2400" baseline="-25000"/>
              <a:t>3</a:t>
            </a:r>
            <a:r>
              <a:rPr lang="nl-NL" sz="2400" b="1"/>
              <a:t>H</a:t>
            </a:r>
            <a:r>
              <a:rPr lang="nl-NL" sz="2400" baseline="-25000"/>
              <a:t>8</a:t>
            </a:r>
            <a:r>
              <a:rPr lang="nl-NL" sz="2400"/>
              <a:t>  en  </a:t>
            </a:r>
            <a:r>
              <a:rPr lang="nl-NL" sz="2400" b="1"/>
              <a:t>H</a:t>
            </a:r>
            <a:r>
              <a:rPr lang="nl-NL" sz="2400" baseline="-25000"/>
              <a:t>2</a:t>
            </a:r>
            <a:r>
              <a:rPr lang="nl-NL" sz="2400"/>
              <a:t>O)</a:t>
            </a:r>
          </a:p>
          <a:p>
            <a:pPr>
              <a:spcBef>
                <a:spcPct val="50000"/>
              </a:spcBef>
            </a:pPr>
            <a:r>
              <a:rPr lang="nl-NL" sz="2400" b="1"/>
              <a:t>O</a:t>
            </a:r>
            <a:r>
              <a:rPr lang="nl-NL" sz="2400"/>
              <a:t> zit in 3 formules  (</a:t>
            </a:r>
            <a:r>
              <a:rPr lang="nl-NL" sz="2400" b="1"/>
              <a:t>O</a:t>
            </a:r>
            <a:r>
              <a:rPr lang="nl-NL" sz="2400" baseline="-25000"/>
              <a:t>2</a:t>
            </a:r>
            <a:r>
              <a:rPr lang="nl-NL" sz="2400"/>
              <a:t>,  C</a:t>
            </a:r>
            <a:r>
              <a:rPr lang="nl-NL" sz="2400" b="1"/>
              <a:t>O</a:t>
            </a:r>
            <a:r>
              <a:rPr lang="nl-NL" sz="2400" baseline="-25000"/>
              <a:t>2</a:t>
            </a:r>
            <a:r>
              <a:rPr lang="nl-NL" sz="2400"/>
              <a:t>  en  H</a:t>
            </a:r>
            <a:r>
              <a:rPr lang="nl-NL" sz="2400" baseline="-25000"/>
              <a:t>2</a:t>
            </a:r>
            <a:r>
              <a:rPr lang="nl-NL" sz="2400" b="1"/>
              <a:t>O</a:t>
            </a:r>
            <a:r>
              <a:rPr lang="nl-NL" sz="2400"/>
              <a:t>)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nl-NL" sz="2400"/>
              <a:t>Atoomsoort uit de </a:t>
            </a:r>
            <a:r>
              <a:rPr lang="nl-NL" sz="2400" i="1"/>
              <a:t>meeste</a:t>
            </a:r>
            <a:r>
              <a:rPr lang="nl-NL" sz="2400"/>
              <a:t> formules pas als </a:t>
            </a:r>
            <a:r>
              <a:rPr lang="nl-NL" sz="2400" i="1"/>
              <a:t>laatste</a:t>
            </a:r>
            <a:r>
              <a:rPr lang="nl-NL" sz="2400"/>
              <a:t> kloppend maken!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1270000" y="1030288"/>
            <a:ext cx="1997075" cy="2103437"/>
            <a:chOff x="2282" y="2092"/>
            <a:chExt cx="1258" cy="1325"/>
          </a:xfrm>
        </p:grpSpPr>
        <p:grpSp>
          <p:nvGrpSpPr>
            <p:cNvPr id="28675" name="Group 3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676" name="Oval 4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77" name="AutoShape 5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78" name="Oval 6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679" name="Group 7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680" name="Oval 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81" name="AutoShape 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82" name="Oval 1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683" name="Group 11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684" name="Oval 12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85" name="AutoShape 13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86" name="Oval 14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687" name="Group 15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688" name="Oval 16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89" name="AutoShape 17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90" name="Oval 18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8691" name="Group 19"/>
          <p:cNvGrpSpPr>
            <a:grpSpLocks/>
          </p:cNvGrpSpPr>
          <p:nvPr/>
        </p:nvGrpSpPr>
        <p:grpSpPr bwMode="auto">
          <a:xfrm>
            <a:off x="4127500" y="619125"/>
            <a:ext cx="1997075" cy="2103438"/>
            <a:chOff x="2282" y="2092"/>
            <a:chExt cx="1258" cy="1325"/>
          </a:xfrm>
        </p:grpSpPr>
        <p:grpSp>
          <p:nvGrpSpPr>
            <p:cNvPr id="28692" name="Group 20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693" name="Oval 21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94" name="AutoShape 22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95" name="Oval 23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696" name="Group 24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697" name="Oval 25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98" name="AutoShape 26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699" name="Oval 27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00" name="Group 28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701" name="Oval 29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02" name="AutoShape 30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03" name="Oval 31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04" name="Group 32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705" name="Oval 33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06" name="AutoShape 34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07" name="Oval 35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8708" name="Group 36"/>
          <p:cNvGrpSpPr>
            <a:grpSpLocks/>
          </p:cNvGrpSpPr>
          <p:nvPr/>
        </p:nvGrpSpPr>
        <p:grpSpPr bwMode="auto">
          <a:xfrm>
            <a:off x="6581775" y="1287463"/>
            <a:ext cx="1997075" cy="2103437"/>
            <a:chOff x="2282" y="2092"/>
            <a:chExt cx="1258" cy="1325"/>
          </a:xfrm>
        </p:grpSpPr>
        <p:grpSp>
          <p:nvGrpSpPr>
            <p:cNvPr id="28709" name="Group 37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710" name="Oval 38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11" name="AutoShape 39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12" name="Oval 40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13" name="Group 41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714" name="Oval 42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15" name="AutoShape 43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16" name="Oval 44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17" name="Group 45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718" name="Oval 46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19" name="AutoShape 47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20" name="Oval 48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21" name="Group 49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722" name="Oval 50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23" name="AutoShape 51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24" name="Oval 52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2603500" y="3827463"/>
            <a:ext cx="254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   N</a:t>
            </a:r>
            <a:r>
              <a:rPr lang="nl-NL" sz="4000" baseline="-25000"/>
              <a:t>4</a:t>
            </a:r>
            <a:r>
              <a:rPr lang="nl-NL" sz="4000"/>
              <a:t>H</a:t>
            </a:r>
            <a:r>
              <a:rPr lang="nl-NL" sz="4000" baseline="-25000"/>
              <a:t>12</a:t>
            </a:r>
          </a:p>
        </p:txBody>
      </p:sp>
      <p:grpSp>
        <p:nvGrpSpPr>
          <p:cNvPr id="28726" name="Group 54"/>
          <p:cNvGrpSpPr>
            <a:grpSpLocks/>
          </p:cNvGrpSpPr>
          <p:nvPr/>
        </p:nvGrpSpPr>
        <p:grpSpPr bwMode="auto">
          <a:xfrm>
            <a:off x="6245225" y="3927475"/>
            <a:ext cx="1997075" cy="2103438"/>
            <a:chOff x="2282" y="2092"/>
            <a:chExt cx="1258" cy="1325"/>
          </a:xfrm>
        </p:grpSpPr>
        <p:grpSp>
          <p:nvGrpSpPr>
            <p:cNvPr id="28727" name="Group 55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728" name="Oval 56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29" name="AutoShape 57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30" name="Oval 58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31" name="Group 59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732" name="Oval 60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33" name="AutoShape 61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34" name="Oval 62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35" name="Group 63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736" name="Oval 64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37" name="AutoShape 65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38" name="Oval 66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39" name="Group 67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740" name="Oval 6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41" name="AutoShape 6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42" name="Oval 7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8743" name="Group 71"/>
          <p:cNvGrpSpPr>
            <a:grpSpLocks/>
          </p:cNvGrpSpPr>
          <p:nvPr/>
        </p:nvGrpSpPr>
        <p:grpSpPr bwMode="auto">
          <a:xfrm>
            <a:off x="1266825" y="1027113"/>
            <a:ext cx="1997075" cy="2103437"/>
            <a:chOff x="2282" y="2092"/>
            <a:chExt cx="1258" cy="1325"/>
          </a:xfrm>
        </p:grpSpPr>
        <p:grpSp>
          <p:nvGrpSpPr>
            <p:cNvPr id="28744" name="Group 72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745" name="Oval 73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46" name="AutoShape 74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47" name="Oval 75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48" name="Group 76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749" name="Oval 77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50" name="AutoShape 78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51" name="Oval 79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52" name="Group 80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753" name="Oval 81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54" name="AutoShape 82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55" name="Oval 83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56" name="Group 84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757" name="Oval 85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58" name="AutoShape 86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59" name="Oval 87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8760" name="Group 88"/>
          <p:cNvGrpSpPr>
            <a:grpSpLocks/>
          </p:cNvGrpSpPr>
          <p:nvPr/>
        </p:nvGrpSpPr>
        <p:grpSpPr bwMode="auto">
          <a:xfrm>
            <a:off x="4124325" y="615950"/>
            <a:ext cx="1997075" cy="2103438"/>
            <a:chOff x="2282" y="2092"/>
            <a:chExt cx="1258" cy="1325"/>
          </a:xfrm>
        </p:grpSpPr>
        <p:grpSp>
          <p:nvGrpSpPr>
            <p:cNvPr id="28761" name="Group 89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762" name="Oval 90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63" name="AutoShape 91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64" name="Oval 92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65" name="Group 93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766" name="Oval 94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67" name="AutoShape 95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68" name="Oval 96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69" name="Group 97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770" name="Oval 9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71" name="AutoShape 9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72" name="Oval 10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73" name="Group 101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774" name="Oval 102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75" name="AutoShape 103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76" name="Oval 104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8777" name="Group 105"/>
          <p:cNvGrpSpPr>
            <a:grpSpLocks/>
          </p:cNvGrpSpPr>
          <p:nvPr/>
        </p:nvGrpSpPr>
        <p:grpSpPr bwMode="auto">
          <a:xfrm>
            <a:off x="6578600" y="1284288"/>
            <a:ext cx="1997075" cy="2103437"/>
            <a:chOff x="2282" y="2092"/>
            <a:chExt cx="1258" cy="1325"/>
          </a:xfrm>
        </p:grpSpPr>
        <p:grpSp>
          <p:nvGrpSpPr>
            <p:cNvPr id="28778" name="Group 106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779" name="Oval 107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80" name="AutoShape 108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81" name="Oval 109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82" name="Group 110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783" name="Oval 111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84" name="AutoShape 112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85" name="Oval 113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86" name="Group 114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787" name="Oval 115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88" name="AutoShape 116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89" name="Oval 117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90" name="Group 118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791" name="Oval 119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92" name="AutoShape 120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93" name="Oval 121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8794" name="Group 122"/>
          <p:cNvGrpSpPr>
            <a:grpSpLocks/>
          </p:cNvGrpSpPr>
          <p:nvPr/>
        </p:nvGrpSpPr>
        <p:grpSpPr bwMode="auto">
          <a:xfrm>
            <a:off x="6242050" y="3924300"/>
            <a:ext cx="1997075" cy="2103438"/>
            <a:chOff x="2282" y="2092"/>
            <a:chExt cx="1258" cy="1325"/>
          </a:xfrm>
        </p:grpSpPr>
        <p:grpSp>
          <p:nvGrpSpPr>
            <p:cNvPr id="28795" name="Group 123"/>
            <p:cNvGrpSpPr>
              <a:grpSpLocks/>
            </p:cNvGrpSpPr>
            <p:nvPr/>
          </p:nvGrpSpPr>
          <p:grpSpPr bwMode="auto">
            <a:xfrm>
              <a:off x="2532" y="2276"/>
              <a:ext cx="750" cy="759"/>
              <a:chOff x="4443" y="1883"/>
              <a:chExt cx="887" cy="887"/>
            </a:xfrm>
          </p:grpSpPr>
          <p:sp>
            <p:nvSpPr>
              <p:cNvPr id="28796" name="Oval 124"/>
              <p:cNvSpPr>
                <a:spLocks noChangeArrowheads="1"/>
              </p:cNvSpPr>
              <p:nvPr/>
            </p:nvSpPr>
            <p:spPr bwMode="auto">
              <a:xfrm>
                <a:off x="4443" y="1883"/>
                <a:ext cx="887" cy="887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97" name="AutoShape 125"/>
              <p:cNvSpPr>
                <a:spLocks noChangeArrowheads="1"/>
              </p:cNvSpPr>
              <p:nvPr/>
            </p:nvSpPr>
            <p:spPr bwMode="auto">
              <a:xfrm rot="-5400000">
                <a:off x="5018" y="222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798" name="Oval 126"/>
              <p:cNvSpPr>
                <a:spLocks noChangeArrowheads="1"/>
              </p:cNvSpPr>
              <p:nvPr/>
            </p:nvSpPr>
            <p:spPr bwMode="auto">
              <a:xfrm>
                <a:off x="5035" y="2182"/>
                <a:ext cx="89" cy="276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799" name="Group 127"/>
            <p:cNvGrpSpPr>
              <a:grpSpLocks/>
            </p:cNvGrpSpPr>
            <p:nvPr/>
          </p:nvGrpSpPr>
          <p:grpSpPr bwMode="auto">
            <a:xfrm>
              <a:off x="3156" y="2106"/>
              <a:ext cx="384" cy="384"/>
              <a:chOff x="886" y="548"/>
              <a:chExt cx="887" cy="887"/>
            </a:xfrm>
          </p:grpSpPr>
          <p:sp>
            <p:nvSpPr>
              <p:cNvPr id="28800" name="Oval 128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801" name="AutoShape 129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802" name="Oval 130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803" name="Group 131"/>
            <p:cNvGrpSpPr>
              <a:grpSpLocks/>
            </p:cNvGrpSpPr>
            <p:nvPr/>
          </p:nvGrpSpPr>
          <p:grpSpPr bwMode="auto">
            <a:xfrm>
              <a:off x="2760" y="3033"/>
              <a:ext cx="384" cy="384"/>
              <a:chOff x="886" y="548"/>
              <a:chExt cx="887" cy="887"/>
            </a:xfrm>
          </p:grpSpPr>
          <p:sp>
            <p:nvSpPr>
              <p:cNvPr id="28804" name="Oval 132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805" name="AutoShape 133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806" name="Oval 134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8807" name="Group 135"/>
            <p:cNvGrpSpPr>
              <a:grpSpLocks/>
            </p:cNvGrpSpPr>
            <p:nvPr/>
          </p:nvGrpSpPr>
          <p:grpSpPr bwMode="auto">
            <a:xfrm>
              <a:off x="2282" y="2092"/>
              <a:ext cx="384" cy="384"/>
              <a:chOff x="886" y="548"/>
              <a:chExt cx="887" cy="887"/>
            </a:xfrm>
          </p:grpSpPr>
          <p:sp>
            <p:nvSpPr>
              <p:cNvPr id="28808" name="Oval 136"/>
              <p:cNvSpPr>
                <a:spLocks noChangeArrowheads="1"/>
              </p:cNvSpPr>
              <p:nvPr/>
            </p:nvSpPr>
            <p:spPr bwMode="auto">
              <a:xfrm>
                <a:off x="886" y="548"/>
                <a:ext cx="887" cy="88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809" name="AutoShape 137"/>
              <p:cNvSpPr>
                <a:spLocks noChangeArrowheads="1"/>
              </p:cNvSpPr>
              <p:nvPr/>
            </p:nvSpPr>
            <p:spPr bwMode="auto">
              <a:xfrm rot="-5400000">
                <a:off x="1461" y="885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8810" name="Oval 138"/>
              <p:cNvSpPr>
                <a:spLocks noChangeArrowheads="1"/>
              </p:cNvSpPr>
              <p:nvPr/>
            </p:nvSpPr>
            <p:spPr bwMode="auto">
              <a:xfrm>
                <a:off x="1478" y="847"/>
                <a:ext cx="89" cy="27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8814" name="Group 142"/>
          <p:cNvGrpSpPr>
            <a:grpSpLocks/>
          </p:cNvGrpSpPr>
          <p:nvPr/>
        </p:nvGrpSpPr>
        <p:grpSpPr bwMode="auto">
          <a:xfrm rot="2704815">
            <a:off x="3021806" y="3574257"/>
            <a:ext cx="1374775" cy="1385888"/>
            <a:chOff x="1519" y="3067"/>
            <a:chExt cx="907" cy="907"/>
          </a:xfrm>
        </p:grpSpPr>
        <p:sp>
          <p:nvSpPr>
            <p:cNvPr id="28815" name="Rectangle 143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8816" name="Rectangle 144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28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153025" y="30289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C</a:t>
            </a:r>
            <a:endParaRPr lang="nl-NL" sz="2800" baseline="30000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154613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8  x  H</a:t>
            </a:r>
            <a:endParaRPr lang="nl-NL" sz="2800" baseline="30000"/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5156200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H</a:t>
            </a:r>
            <a:endParaRPr lang="nl-NL" sz="2800" baseline="3000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5151438" y="30289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C</a:t>
            </a:r>
            <a:endParaRPr lang="nl-NL" sz="2800" baseline="30000"/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214563" y="3046413"/>
            <a:ext cx="16208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C</a:t>
            </a:r>
            <a:endParaRPr lang="nl-NL" sz="2800" baseline="30000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14563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8  x  H</a:t>
            </a:r>
            <a:endParaRPr lang="nl-NL" sz="2800" baseline="3000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868488" y="1706563"/>
            <a:ext cx="58213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C</a:t>
            </a:r>
            <a:r>
              <a:rPr lang="nl-NL" sz="2800" baseline="-25000"/>
              <a:t>3</a:t>
            </a:r>
            <a:r>
              <a:rPr lang="nl-NL" sz="2800"/>
              <a:t>H</a:t>
            </a:r>
            <a:r>
              <a:rPr lang="nl-NL" sz="2800" baseline="-25000"/>
              <a:t>8</a:t>
            </a:r>
            <a:r>
              <a:rPr lang="nl-NL" sz="2800"/>
              <a:t>   +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</a:t>
            </a:r>
            <a:r>
              <a:rPr lang="nl-NL" sz="2800"/>
              <a:t>CO</a:t>
            </a:r>
            <a:r>
              <a:rPr lang="nl-NL" sz="2800" baseline="-25000"/>
              <a:t>2</a:t>
            </a:r>
            <a:r>
              <a:rPr lang="nl-NL" sz="2800"/>
              <a:t>  +     H</a:t>
            </a:r>
            <a:r>
              <a:rPr lang="nl-NL" sz="2800" baseline="-25000"/>
              <a:t>2</a:t>
            </a:r>
            <a:r>
              <a:rPr lang="nl-NL" sz="2800"/>
              <a:t>O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365500" y="1703388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5   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845050" y="1704975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  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426200" y="1706563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4   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71550" y="404813"/>
            <a:ext cx="41465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7</a:t>
            </a:r>
            <a:endParaRPr lang="nl-NL" sz="2800" baseline="30000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483100" y="2705100"/>
            <a:ext cx="106363" cy="2338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958850" y="2700338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167313" y="44815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O</a:t>
            </a:r>
            <a:endParaRPr lang="nl-NL" sz="2800" baseline="30000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2225675" y="44815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168900" y="4484688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7  x  O</a:t>
            </a:r>
            <a:endParaRPr lang="nl-NL" sz="2800" baseline="30000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973638" y="44831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10  x  O</a:t>
            </a:r>
            <a:endParaRPr lang="nl-NL" sz="2800" baseline="30000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2033588" y="44815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10  x  O</a:t>
            </a:r>
            <a:endParaRPr lang="nl-NL" sz="2800" baseline="30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build="allAtOnce"/>
      <p:bldP spid="4113" grpId="0" build="allAtOnce"/>
      <p:bldP spid="4114" grpId="0"/>
      <p:bldP spid="4100" grpId="0"/>
      <p:bldP spid="4101" grpId="0"/>
      <p:bldP spid="4102" grpId="0"/>
      <p:bldP spid="4116" grpId="0" build="allAtOnce"/>
      <p:bldP spid="4117" grpId="0" build="allAtOnce"/>
      <p:bldP spid="4118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167313" y="37719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H</a:t>
            </a:r>
            <a:endParaRPr lang="nl-NL" sz="2800" baseline="3000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164138" y="3043238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C</a:t>
            </a:r>
            <a:endParaRPr lang="nl-NL" sz="2800" baseline="30000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167313" y="3043238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C</a:t>
            </a:r>
            <a:endParaRPr lang="nl-NL" sz="2800" baseline="30000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168900" y="37719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6  x  H</a:t>
            </a:r>
            <a:endParaRPr lang="nl-NL" sz="2800" baseline="3000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28850" y="3060700"/>
            <a:ext cx="1620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C</a:t>
            </a:r>
            <a:endParaRPr lang="nl-NL" sz="2800" baseline="3000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228850" y="37719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6  x  H</a:t>
            </a:r>
            <a:endParaRPr lang="nl-NL" sz="2800" baseline="3000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649413" y="1255713"/>
            <a:ext cx="6126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C</a:t>
            </a:r>
            <a:r>
              <a:rPr lang="nl-NL" sz="2800" baseline="-25000"/>
              <a:t>2</a:t>
            </a:r>
            <a:r>
              <a:rPr lang="nl-NL" sz="2800"/>
              <a:t>H</a:t>
            </a:r>
            <a:r>
              <a:rPr lang="nl-NL" sz="2800" baseline="-25000"/>
              <a:t>6</a:t>
            </a:r>
            <a:r>
              <a:rPr lang="nl-NL" sz="2800"/>
              <a:t>   +   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</a:t>
            </a:r>
            <a:r>
              <a:rPr lang="nl-NL" sz="2800"/>
              <a:t>CO</a:t>
            </a:r>
            <a:r>
              <a:rPr lang="nl-NL" sz="2800" baseline="-25000"/>
              <a:t>2</a:t>
            </a:r>
            <a:r>
              <a:rPr lang="nl-NL" sz="2800"/>
              <a:t>  +     H</a:t>
            </a:r>
            <a:r>
              <a:rPr lang="nl-NL" sz="2800" baseline="-25000"/>
              <a:t>2</a:t>
            </a:r>
            <a:r>
              <a:rPr lang="nl-NL" sz="2800"/>
              <a:t>O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132138" y="1252538"/>
            <a:ext cx="854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3½    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4930775" y="1254125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6511925" y="1255713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   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971550" y="404813"/>
            <a:ext cx="41465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8</a:t>
            </a:r>
            <a:endParaRPr lang="nl-NL" sz="2800" baseline="30000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4497388" y="2719388"/>
            <a:ext cx="106362" cy="2338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973138" y="2714625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181600" y="44958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O</a:t>
            </a:r>
            <a:endParaRPr lang="nl-NL" sz="2800" baseline="30000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239963" y="44958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183188" y="4498975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5  x  O</a:t>
            </a:r>
            <a:endParaRPr lang="nl-NL" sz="2800" baseline="30000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5183188" y="4497388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7  x  O</a:t>
            </a:r>
            <a:endParaRPr lang="nl-NL" sz="2800" baseline="30000"/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236788" y="44958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7  x  O</a:t>
            </a:r>
            <a:endParaRPr lang="nl-NL" sz="2800" baseline="30000"/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1649413" y="1951038"/>
            <a:ext cx="6126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C</a:t>
            </a:r>
            <a:r>
              <a:rPr lang="nl-NL" sz="2800" baseline="-25000"/>
              <a:t>2</a:t>
            </a:r>
            <a:r>
              <a:rPr lang="nl-NL" sz="2800"/>
              <a:t>H</a:t>
            </a:r>
            <a:r>
              <a:rPr lang="nl-NL" sz="2800" baseline="-25000"/>
              <a:t>6</a:t>
            </a:r>
            <a:r>
              <a:rPr lang="nl-NL" sz="2800"/>
              <a:t>   +        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</a:t>
            </a:r>
            <a:r>
              <a:rPr lang="nl-NL" sz="2800"/>
              <a:t>CO</a:t>
            </a:r>
            <a:r>
              <a:rPr lang="nl-NL" sz="2800" baseline="-25000"/>
              <a:t>2</a:t>
            </a:r>
            <a:r>
              <a:rPr lang="nl-NL" sz="2800"/>
              <a:t>  +     H</a:t>
            </a:r>
            <a:r>
              <a:rPr lang="nl-NL" sz="2800" baseline="-25000"/>
              <a:t>2</a:t>
            </a:r>
            <a:r>
              <a:rPr lang="nl-NL" sz="2800"/>
              <a:t>O</a:t>
            </a: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3443288" y="1952625"/>
            <a:ext cx="476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7    </a:t>
            </a: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4922838" y="1949450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4   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6502400" y="1946275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6   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1376363" y="1955800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4960938" y="37655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12  x  H</a:t>
            </a:r>
            <a:endParaRPr lang="nl-NL" sz="2800" baseline="30000"/>
          </a:p>
        </p:txBody>
      </p:sp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5156200" y="30416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C</a:t>
            </a:r>
            <a:endParaRPr lang="nl-NL" sz="2800" baseline="30000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2220913" y="3059113"/>
            <a:ext cx="16208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C</a:t>
            </a:r>
            <a:endParaRPr lang="nl-NL" sz="2800" baseline="30000"/>
          </a:p>
        </p:txBody>
      </p:sp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2022475" y="37655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12  x  H</a:t>
            </a:r>
            <a:endParaRPr lang="nl-NL" sz="2800" baseline="30000"/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4976813" y="44767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14  x  O</a:t>
            </a:r>
            <a:endParaRPr lang="nl-NL" sz="2800" baseline="30000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2030413" y="44894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14  x  O</a:t>
            </a:r>
            <a:endParaRPr lang="nl-NL" sz="2800" baseline="30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8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8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8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8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8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8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allAtOnce"/>
      <p:bldP spid="18437" grpId="0" build="allAtOnce"/>
      <p:bldP spid="18434" grpId="0" build="allAtOnce"/>
      <p:bldP spid="18435" grpId="0" build="allAtOnce"/>
      <p:bldP spid="18438" grpId="0"/>
      <p:bldP spid="18438" grpId="1"/>
      <p:bldP spid="18439" grpId="0" build="allAtOnce"/>
      <p:bldP spid="18441" grpId="0"/>
      <p:bldP spid="18442" grpId="0"/>
      <p:bldP spid="18443" grpId="0"/>
      <p:bldP spid="18447" grpId="0" build="allAtOnce"/>
      <p:bldP spid="18448" grpId="0" build="allAtOnce"/>
      <p:bldP spid="18449" grpId="0" build="allAtOnce"/>
      <p:bldP spid="18450" grpId="0" build="allAtOnce"/>
      <p:bldP spid="18451" grpId="0" build="allAtOnce"/>
      <p:bldP spid="18452" grpId="0"/>
      <p:bldP spid="18453" grpId="0"/>
      <p:bldP spid="18454" grpId="0"/>
      <p:bldP spid="18455" grpId="0"/>
      <p:bldP spid="18456" grpId="0"/>
      <p:bldP spid="1846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149850" y="3043238"/>
            <a:ext cx="1679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C</a:t>
            </a:r>
            <a:endParaRPr lang="nl-NL" sz="2800" baseline="3000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156200" y="37719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2200275" y="3765550"/>
            <a:ext cx="1665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5  x  O</a:t>
            </a:r>
            <a:endParaRPr lang="nl-NL" sz="2800" baseline="30000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149850" y="3043238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C</a:t>
            </a:r>
            <a:endParaRPr lang="nl-NL" sz="2800" baseline="3000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156200" y="3771900"/>
            <a:ext cx="1766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O</a:t>
            </a:r>
            <a:endParaRPr lang="nl-NL" sz="2800" baseline="30000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211388" y="3060700"/>
            <a:ext cx="16208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C</a:t>
            </a:r>
            <a:endParaRPr lang="nl-NL" sz="2800" baseline="3000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208213" y="4495800"/>
            <a:ext cx="1563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1  x  N</a:t>
            </a:r>
            <a:endParaRPr lang="nl-NL" sz="2800" baseline="30000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868488" y="1720850"/>
            <a:ext cx="58213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CO   +     NO</a:t>
            </a:r>
            <a:r>
              <a:rPr lang="nl-NL" sz="2800" baseline="-25000"/>
              <a:t>2</a:t>
            </a:r>
            <a:r>
              <a:rPr lang="nl-NL" sz="2800"/>
              <a:t>  </a:t>
            </a:r>
            <a:r>
              <a:rPr lang="nl-NL" sz="2800">
                <a:sym typeface="Wingdings" pitchFamily="2" charset="2"/>
              </a:rPr>
              <a:t>     </a:t>
            </a:r>
            <a:r>
              <a:rPr lang="nl-NL" sz="2800"/>
              <a:t>CO</a:t>
            </a:r>
            <a:r>
              <a:rPr lang="nl-NL" sz="2800" baseline="-25000"/>
              <a:t>2</a:t>
            </a:r>
            <a:r>
              <a:rPr lang="nl-NL" sz="2800"/>
              <a:t>  +     N</a:t>
            </a:r>
            <a:r>
              <a:rPr lang="nl-NL" sz="2800" baseline="-25000"/>
              <a:t>2</a:t>
            </a:r>
            <a:endParaRPr lang="nl-NL" sz="2800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3125788" y="1725613"/>
            <a:ext cx="53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4848225" y="1727200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4  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597025" y="1725613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4   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971550" y="404813"/>
            <a:ext cx="41465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9</a:t>
            </a:r>
            <a:endParaRPr lang="nl-NL" sz="2800" baseline="30000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4483100" y="2719388"/>
            <a:ext cx="106363" cy="2338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167313" y="44958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N</a:t>
            </a:r>
            <a:endParaRPr lang="nl-NL" sz="2800" baseline="30000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200275" y="3768725"/>
            <a:ext cx="14763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O</a:t>
            </a:r>
            <a:endParaRPr lang="nl-NL" sz="2800" baseline="30000"/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2208213" y="4491038"/>
            <a:ext cx="15636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N</a:t>
            </a:r>
            <a:endParaRPr lang="nl-NL" sz="2800" baseline="30000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4848225" y="1725613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1600200" y="1727200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4852988" y="1719263"/>
            <a:ext cx="53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   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600200" y="1724025"/>
            <a:ext cx="534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   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2208213" y="3059113"/>
            <a:ext cx="16208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2  x  C</a:t>
            </a:r>
            <a:endParaRPr lang="nl-NL" sz="2800" baseline="30000"/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2198688" y="3768725"/>
            <a:ext cx="1665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6  x  O</a:t>
            </a:r>
            <a:endParaRPr lang="nl-NL" sz="2800" baseline="30000"/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2209800" y="3063875"/>
            <a:ext cx="16208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C</a:t>
            </a:r>
            <a:endParaRPr lang="nl-NL" sz="2800" baseline="30000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2200275" y="3763963"/>
            <a:ext cx="16652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7  x  O</a:t>
            </a:r>
            <a:endParaRPr lang="nl-NL" sz="2800" baseline="30000"/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5149850" y="3051175"/>
            <a:ext cx="1679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3  x  C</a:t>
            </a:r>
            <a:endParaRPr lang="nl-NL" sz="2800" baseline="30000"/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5156200" y="3770313"/>
            <a:ext cx="1766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6  x  O</a:t>
            </a:r>
            <a:endParaRPr lang="nl-NL" sz="2800" baseline="30000"/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2212975" y="3059113"/>
            <a:ext cx="16208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C</a:t>
            </a:r>
            <a:endParaRPr lang="nl-NL" sz="2800" baseline="30000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2198688" y="3768725"/>
            <a:ext cx="16652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8  x  O</a:t>
            </a:r>
            <a:endParaRPr lang="nl-NL" sz="2800" baseline="30000"/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5146675" y="3044825"/>
            <a:ext cx="1679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4  x  C</a:t>
            </a:r>
            <a:endParaRPr lang="nl-NL" sz="2800" baseline="30000"/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5156200" y="3771900"/>
            <a:ext cx="1766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8  x  O</a:t>
            </a:r>
            <a:endParaRPr lang="nl-NL" sz="2800" baseline="30000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>
            <a:off x="944563" y="2713038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7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7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7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7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7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7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27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27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276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build="allAtOnce"/>
      <p:bldP spid="27652" grpId="0" build="allAtOnce"/>
      <p:bldP spid="27667" grpId="0" build="allAtOnce"/>
      <p:bldP spid="27650" grpId="0" build="allAtOnce"/>
      <p:bldP spid="27651" grpId="0" build="allAtOnce"/>
      <p:bldP spid="27654" grpId="0"/>
      <p:bldP spid="27654" grpId="1"/>
      <p:bldP spid="27655" grpId="0" build="allAtOnce"/>
      <p:bldP spid="27657" grpId="0"/>
      <p:bldP spid="27658" grpId="0"/>
      <p:bldP spid="27659" grpId="0"/>
      <p:bldP spid="27664" grpId="1" build="allAtOnce"/>
      <p:bldP spid="27671" grpId="0"/>
      <p:bldP spid="27671" grpId="1"/>
      <p:bldP spid="27672" grpId="0"/>
      <p:bldP spid="27672" grpId="1"/>
      <p:bldP spid="27673" grpId="0"/>
      <p:bldP spid="27673" grpId="1"/>
      <p:bldP spid="27674" grpId="0"/>
      <p:bldP spid="27674" grpId="1"/>
      <p:bldP spid="27675" grpId="0"/>
      <p:bldP spid="27675" grpId="1"/>
      <p:bldP spid="27676" grpId="0" build="allAtOnce"/>
      <p:bldP spid="27677" grpId="0"/>
      <p:bldP spid="27677" grpId="1"/>
      <p:bldP spid="27678" grpId="0" build="allAtOnce"/>
      <p:bldP spid="27679" grpId="0" build="allAtOnce"/>
      <p:bldP spid="27680" grpId="0" build="allAtOnce"/>
      <p:bldP spid="2768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649288"/>
          </a:xfrm>
        </p:spPr>
        <p:txBody>
          <a:bodyPr/>
          <a:lstStyle/>
          <a:p>
            <a:r>
              <a:rPr lang="nl-NL" sz="3200"/>
              <a:t>Regels bij het kloppend maken: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063625"/>
            <a:ext cx="3398838" cy="1855788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nl-NL"/>
              <a:t>Een </a:t>
            </a:r>
            <a:r>
              <a:rPr lang="nl-NL" i="1"/>
              <a:t>index</a:t>
            </a:r>
            <a:r>
              <a:rPr lang="nl-NL"/>
              <a:t> mag je</a:t>
            </a:r>
          </a:p>
          <a:p>
            <a:pPr lvl="1"/>
            <a:r>
              <a:rPr lang="nl-NL"/>
              <a:t>niet weglaten</a:t>
            </a:r>
          </a:p>
          <a:p>
            <a:pPr lvl="1"/>
            <a:r>
              <a:rPr lang="nl-NL"/>
              <a:t>niet toevoegen</a:t>
            </a:r>
          </a:p>
          <a:p>
            <a:pPr lvl="1"/>
            <a:r>
              <a:rPr lang="nl-NL"/>
              <a:t>niet wijzigen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41800" y="1077913"/>
            <a:ext cx="4633913" cy="18542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nl-NL"/>
              <a:t>De </a:t>
            </a:r>
            <a:r>
              <a:rPr lang="nl-NL" i="1"/>
              <a:t>coëfficiënten</a:t>
            </a:r>
          </a:p>
          <a:p>
            <a:pPr lvl="1"/>
            <a:r>
              <a:rPr lang="nl-NL"/>
              <a:t>moeten zo klein mogelijk zijn</a:t>
            </a:r>
          </a:p>
          <a:p>
            <a:pPr lvl="1"/>
            <a:r>
              <a:rPr lang="nl-NL"/>
              <a:t>mogen geen breuken zijn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27038" y="3008313"/>
            <a:ext cx="8418512" cy="968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nl-NL" sz="2800"/>
              <a:t>Als eerste kloppend maken: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nl-NL" sz="2400"/>
              <a:t>atoomsoort die in de minste formules zit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23863" y="4064000"/>
            <a:ext cx="8418512" cy="154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nl-NL" sz="2800"/>
              <a:t>Tips &amp; Trucs: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nl-NL" sz="2400"/>
              <a:t>“verwisselen”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nl-NL" sz="2400"/>
              <a:t>als coëfficiënt = ½ , dan alle coëfficiënten verdubbelen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4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046663" y="914400"/>
            <a:ext cx="141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/>
              <a:t>te klein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046663" y="2028825"/>
            <a:ext cx="141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/>
              <a:t>te hoog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045075" y="3148013"/>
            <a:ext cx="141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/>
              <a:t>te laag</a:t>
            </a:r>
          </a:p>
        </p:txBody>
      </p:sp>
      <p:grpSp>
        <p:nvGrpSpPr>
          <p:cNvPr id="10252" name="Group 12"/>
          <p:cNvGrpSpPr>
            <a:grpSpLocks/>
          </p:cNvGrpSpPr>
          <p:nvPr/>
        </p:nvGrpSpPr>
        <p:grpSpPr bwMode="auto">
          <a:xfrm rot="2704815">
            <a:off x="6648450" y="801688"/>
            <a:ext cx="749300" cy="755650"/>
            <a:chOff x="1519" y="3067"/>
            <a:chExt cx="907" cy="907"/>
          </a:xfrm>
        </p:grpSpPr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0255" name="Group 15"/>
          <p:cNvGrpSpPr>
            <a:grpSpLocks/>
          </p:cNvGrpSpPr>
          <p:nvPr/>
        </p:nvGrpSpPr>
        <p:grpSpPr bwMode="auto">
          <a:xfrm rot="2704815">
            <a:off x="6637338" y="1681163"/>
            <a:ext cx="749300" cy="755650"/>
            <a:chOff x="1519" y="3067"/>
            <a:chExt cx="907" cy="907"/>
          </a:xfrm>
        </p:grpSpPr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0258" name="Group 18"/>
          <p:cNvGrpSpPr>
            <a:grpSpLocks/>
          </p:cNvGrpSpPr>
          <p:nvPr/>
        </p:nvGrpSpPr>
        <p:grpSpPr bwMode="auto">
          <a:xfrm rot="2704815">
            <a:off x="6634163" y="3149600"/>
            <a:ext cx="749300" cy="755650"/>
            <a:chOff x="1519" y="3067"/>
            <a:chExt cx="907" cy="907"/>
          </a:xfrm>
        </p:grpSpPr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5043488" y="4364038"/>
            <a:ext cx="141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/>
              <a:t>te ver</a:t>
            </a:r>
          </a:p>
        </p:txBody>
      </p:sp>
      <p:grpSp>
        <p:nvGrpSpPr>
          <p:cNvPr id="10264" name="Group 24"/>
          <p:cNvGrpSpPr>
            <a:grpSpLocks/>
          </p:cNvGrpSpPr>
          <p:nvPr/>
        </p:nvGrpSpPr>
        <p:grpSpPr bwMode="auto">
          <a:xfrm rot="2704815">
            <a:off x="6191250" y="4152900"/>
            <a:ext cx="749300" cy="755650"/>
            <a:chOff x="1519" y="3067"/>
            <a:chExt cx="907" cy="907"/>
          </a:xfrm>
        </p:grpSpPr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1519" y="3495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 rot="-5400000">
              <a:off x="1518" y="3498"/>
              <a:ext cx="907" cy="46"/>
            </a:xfrm>
            <a:prstGeom prst="rect">
              <a:avLst/>
            </a:prstGeom>
            <a:solidFill>
              <a:srgbClr val="FF000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1282700" y="1854200"/>
            <a:ext cx="1712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   NH</a:t>
            </a:r>
            <a:r>
              <a:rPr lang="nl-NL" sz="4000" baseline="-25000"/>
              <a:t>3</a:t>
            </a:r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>
            <a:off x="315913" y="3370263"/>
            <a:ext cx="3429000" cy="723900"/>
          </a:xfrm>
          <a:prstGeom prst="wedgeRoundRectCallout">
            <a:avLst>
              <a:gd name="adj1" fmla="val -15926"/>
              <a:gd name="adj2" fmla="val -167764"/>
              <a:gd name="adj3" fmla="val 16667"/>
            </a:avLst>
          </a:prstGeom>
          <a:solidFill>
            <a:srgbClr val="BBFE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nl-NL" sz="4000"/>
              <a:t>coëfficiënt: 4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1284288" y="1851025"/>
            <a:ext cx="50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4</a:t>
            </a:r>
            <a:endParaRPr lang="nl-NL" sz="4000" baseline="-25000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564313" y="733425"/>
            <a:ext cx="1958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  </a:t>
            </a:r>
            <a:r>
              <a:rPr lang="nl-NL" sz="2400"/>
              <a:t>4</a:t>
            </a:r>
            <a:r>
              <a:rPr lang="nl-NL" sz="4000"/>
              <a:t> NH</a:t>
            </a:r>
            <a:r>
              <a:rPr lang="nl-NL" sz="4000" baseline="-25000"/>
              <a:t>3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743700" y="1852613"/>
            <a:ext cx="1712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   NH</a:t>
            </a:r>
            <a:r>
              <a:rPr lang="nl-NL" sz="4000" baseline="-25000"/>
              <a:t>3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6784975" y="1689100"/>
            <a:ext cx="50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4</a:t>
            </a:r>
            <a:endParaRPr lang="nl-NL" sz="4000" baseline="-25000"/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6724650" y="2940050"/>
            <a:ext cx="1712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   NH</a:t>
            </a:r>
            <a:r>
              <a:rPr lang="nl-NL" sz="4000" baseline="-25000"/>
              <a:t>3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6799263" y="3170238"/>
            <a:ext cx="50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4</a:t>
            </a:r>
            <a:endParaRPr lang="nl-NL" sz="4000" baseline="-25000"/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6724650" y="4160838"/>
            <a:ext cx="1712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   NH</a:t>
            </a:r>
            <a:r>
              <a:rPr lang="nl-NL" sz="4000" baseline="-25000"/>
              <a:t>3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6319838" y="4141788"/>
            <a:ext cx="50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4</a:t>
            </a:r>
            <a:endParaRPr lang="nl-NL" sz="4000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0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7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utoUpdateAnimBg="0"/>
      <p:bldP spid="10250" grpId="0" autoUpdateAnimBg="0"/>
      <p:bldP spid="10251" grpId="0" autoUpdateAnimBg="0"/>
      <p:bldP spid="10263" grpId="0" autoUpdateAnimBg="0"/>
      <p:bldP spid="10270" grpId="0"/>
      <p:bldP spid="10271" grpId="0"/>
      <p:bldP spid="10272" grpId="0"/>
      <p:bldP spid="10273" grpId="0"/>
      <p:bldP spid="10274" grpId="0"/>
      <p:bldP spid="10275" grpId="0"/>
      <p:bldP spid="10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76300" y="560388"/>
            <a:ext cx="59229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4000"/>
              <a:t>Voorbeeld:	3 H</a:t>
            </a:r>
            <a:r>
              <a:rPr lang="nl-NL" sz="4000" baseline="-25000"/>
              <a:t>2</a:t>
            </a:r>
            <a:r>
              <a:rPr lang="nl-NL" sz="4000"/>
              <a:t>SO</a:t>
            </a:r>
            <a:r>
              <a:rPr lang="nl-NL" sz="4000" baseline="-25000"/>
              <a:t>4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60438" y="1879600"/>
            <a:ext cx="7185025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11200" indent="-711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9058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699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400"/>
              <a:t>Dit bestaat uit: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sz="2400"/>
              <a:t>3 x 2 = 6 waterstofatomen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sz="2400"/>
              <a:t>3 x 1 = 3 zwavelatomen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sz="2400"/>
              <a:t>3 x 4 = 12 zuurstofatomen</a:t>
            </a:r>
            <a:endParaRPr lang="nl-NL" sz="2400" baseline="-25000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787775" y="1292225"/>
            <a:ext cx="987425" cy="361950"/>
          </a:xfrm>
          <a:prstGeom prst="curvedUpArrow">
            <a:avLst>
              <a:gd name="adj1" fmla="val 54561"/>
              <a:gd name="adj2" fmla="val 10912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757613" y="1231900"/>
            <a:ext cx="1393825" cy="361950"/>
          </a:xfrm>
          <a:prstGeom prst="curvedUpArrow">
            <a:avLst>
              <a:gd name="adj1" fmla="val 77018"/>
              <a:gd name="adj2" fmla="val 15403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656013" y="1246188"/>
            <a:ext cx="2366962" cy="477837"/>
          </a:xfrm>
          <a:prstGeom prst="curvedUpArrow">
            <a:avLst>
              <a:gd name="adj1" fmla="val 99070"/>
              <a:gd name="adj2" fmla="val 19814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8" grpId="1" animBg="1"/>
      <p:bldP spid="11269" grpId="0" animBg="1"/>
      <p:bldP spid="11269" grpId="1" animBg="1"/>
      <p:bldP spid="112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4427538" y="1989138"/>
            <a:ext cx="2290762" cy="2232025"/>
            <a:chOff x="3061" y="1797"/>
            <a:chExt cx="1443" cy="1406"/>
          </a:xfrm>
        </p:grpSpPr>
        <p:grpSp>
          <p:nvGrpSpPr>
            <p:cNvPr id="20483" name="Group 3"/>
            <p:cNvGrpSpPr>
              <a:grpSpLocks/>
            </p:cNvGrpSpPr>
            <p:nvPr/>
          </p:nvGrpSpPr>
          <p:grpSpPr bwMode="auto">
            <a:xfrm>
              <a:off x="3288" y="1888"/>
              <a:ext cx="928" cy="952"/>
              <a:chOff x="3288" y="1888"/>
              <a:chExt cx="928" cy="952"/>
            </a:xfrm>
          </p:grpSpPr>
          <p:sp>
            <p:nvSpPr>
              <p:cNvPr id="20484" name="Oval 4"/>
              <p:cNvSpPr>
                <a:spLocks noChangeArrowheads="1"/>
              </p:cNvSpPr>
              <p:nvPr/>
            </p:nvSpPr>
            <p:spPr bwMode="auto">
              <a:xfrm>
                <a:off x="3288" y="1888"/>
                <a:ext cx="928" cy="95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485" name="Freeform 5"/>
              <p:cNvSpPr>
                <a:spLocks/>
              </p:cNvSpPr>
              <p:nvPr/>
            </p:nvSpPr>
            <p:spPr bwMode="auto">
              <a:xfrm>
                <a:off x="3884" y="2024"/>
                <a:ext cx="258" cy="276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20486" name="Group 6"/>
            <p:cNvGrpSpPr>
              <a:grpSpLocks/>
            </p:cNvGrpSpPr>
            <p:nvPr/>
          </p:nvGrpSpPr>
          <p:grpSpPr bwMode="auto">
            <a:xfrm>
              <a:off x="3515" y="2840"/>
              <a:ext cx="354" cy="363"/>
              <a:chOff x="3878" y="1026"/>
              <a:chExt cx="363" cy="363"/>
            </a:xfrm>
          </p:grpSpPr>
          <p:sp>
            <p:nvSpPr>
              <p:cNvPr id="20487" name="Oval 7"/>
              <p:cNvSpPr>
                <a:spLocks noChangeArrowheads="1"/>
              </p:cNvSpPr>
              <p:nvPr/>
            </p:nvSpPr>
            <p:spPr bwMode="auto">
              <a:xfrm>
                <a:off x="3878" y="1026"/>
                <a:ext cx="363" cy="36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auto">
              <a:xfrm>
                <a:off x="4111" y="1078"/>
                <a:ext cx="101" cy="105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20489" name="Group 9"/>
            <p:cNvGrpSpPr>
              <a:grpSpLocks/>
            </p:cNvGrpSpPr>
            <p:nvPr/>
          </p:nvGrpSpPr>
          <p:grpSpPr bwMode="auto">
            <a:xfrm>
              <a:off x="4150" y="1888"/>
              <a:ext cx="354" cy="363"/>
              <a:chOff x="3878" y="1026"/>
              <a:chExt cx="363" cy="363"/>
            </a:xfrm>
          </p:grpSpPr>
          <p:sp>
            <p:nvSpPr>
              <p:cNvPr id="20490" name="Oval 10"/>
              <p:cNvSpPr>
                <a:spLocks noChangeArrowheads="1"/>
              </p:cNvSpPr>
              <p:nvPr/>
            </p:nvSpPr>
            <p:spPr bwMode="auto">
              <a:xfrm>
                <a:off x="3878" y="1026"/>
                <a:ext cx="363" cy="36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auto">
              <a:xfrm>
                <a:off x="4111" y="1078"/>
                <a:ext cx="101" cy="105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20492" name="Group 12"/>
            <p:cNvGrpSpPr>
              <a:grpSpLocks/>
            </p:cNvGrpSpPr>
            <p:nvPr/>
          </p:nvGrpSpPr>
          <p:grpSpPr bwMode="auto">
            <a:xfrm>
              <a:off x="3061" y="1797"/>
              <a:ext cx="354" cy="363"/>
              <a:chOff x="3878" y="1026"/>
              <a:chExt cx="363" cy="363"/>
            </a:xfrm>
          </p:grpSpPr>
          <p:sp>
            <p:nvSpPr>
              <p:cNvPr id="20493" name="Oval 13"/>
              <p:cNvSpPr>
                <a:spLocks noChangeArrowheads="1"/>
              </p:cNvSpPr>
              <p:nvPr/>
            </p:nvSpPr>
            <p:spPr bwMode="auto">
              <a:xfrm>
                <a:off x="3878" y="1026"/>
                <a:ext cx="363" cy="36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auto">
              <a:xfrm>
                <a:off x="4111" y="1078"/>
                <a:ext cx="101" cy="105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grpSp>
        <p:nvGrpSpPr>
          <p:cNvPr id="20495" name="Group 15"/>
          <p:cNvGrpSpPr>
            <a:grpSpLocks/>
          </p:cNvGrpSpPr>
          <p:nvPr/>
        </p:nvGrpSpPr>
        <p:grpSpPr bwMode="auto">
          <a:xfrm>
            <a:off x="2627313" y="3284538"/>
            <a:ext cx="2290762" cy="2232025"/>
            <a:chOff x="3061" y="1797"/>
            <a:chExt cx="1443" cy="1406"/>
          </a:xfrm>
        </p:grpSpPr>
        <p:grpSp>
          <p:nvGrpSpPr>
            <p:cNvPr id="20496" name="Group 16"/>
            <p:cNvGrpSpPr>
              <a:grpSpLocks/>
            </p:cNvGrpSpPr>
            <p:nvPr/>
          </p:nvGrpSpPr>
          <p:grpSpPr bwMode="auto">
            <a:xfrm>
              <a:off x="3288" y="1888"/>
              <a:ext cx="928" cy="952"/>
              <a:chOff x="3288" y="1888"/>
              <a:chExt cx="928" cy="952"/>
            </a:xfrm>
          </p:grpSpPr>
          <p:sp>
            <p:nvSpPr>
              <p:cNvPr id="20497" name="Oval 17"/>
              <p:cNvSpPr>
                <a:spLocks noChangeArrowheads="1"/>
              </p:cNvSpPr>
              <p:nvPr/>
            </p:nvSpPr>
            <p:spPr bwMode="auto">
              <a:xfrm>
                <a:off x="3288" y="1888"/>
                <a:ext cx="928" cy="952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498" name="Freeform 18"/>
              <p:cNvSpPr>
                <a:spLocks/>
              </p:cNvSpPr>
              <p:nvPr/>
            </p:nvSpPr>
            <p:spPr bwMode="auto">
              <a:xfrm>
                <a:off x="3884" y="2024"/>
                <a:ext cx="258" cy="276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20499" name="Group 19"/>
            <p:cNvGrpSpPr>
              <a:grpSpLocks/>
            </p:cNvGrpSpPr>
            <p:nvPr/>
          </p:nvGrpSpPr>
          <p:grpSpPr bwMode="auto">
            <a:xfrm>
              <a:off x="3515" y="2840"/>
              <a:ext cx="354" cy="363"/>
              <a:chOff x="3878" y="1026"/>
              <a:chExt cx="363" cy="363"/>
            </a:xfrm>
          </p:grpSpPr>
          <p:sp>
            <p:nvSpPr>
              <p:cNvPr id="20500" name="Oval 20"/>
              <p:cNvSpPr>
                <a:spLocks noChangeArrowheads="1"/>
              </p:cNvSpPr>
              <p:nvPr/>
            </p:nvSpPr>
            <p:spPr bwMode="auto">
              <a:xfrm>
                <a:off x="3878" y="1026"/>
                <a:ext cx="363" cy="36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501" name="Freeform 21"/>
              <p:cNvSpPr>
                <a:spLocks/>
              </p:cNvSpPr>
              <p:nvPr/>
            </p:nvSpPr>
            <p:spPr bwMode="auto">
              <a:xfrm>
                <a:off x="4111" y="1078"/>
                <a:ext cx="101" cy="105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4150" y="1888"/>
              <a:ext cx="354" cy="363"/>
              <a:chOff x="3878" y="1026"/>
              <a:chExt cx="363" cy="363"/>
            </a:xfrm>
          </p:grpSpPr>
          <p:sp>
            <p:nvSpPr>
              <p:cNvPr id="20503" name="Oval 23"/>
              <p:cNvSpPr>
                <a:spLocks noChangeArrowheads="1"/>
              </p:cNvSpPr>
              <p:nvPr/>
            </p:nvSpPr>
            <p:spPr bwMode="auto">
              <a:xfrm>
                <a:off x="3878" y="1026"/>
                <a:ext cx="363" cy="36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504" name="Freeform 24"/>
              <p:cNvSpPr>
                <a:spLocks/>
              </p:cNvSpPr>
              <p:nvPr/>
            </p:nvSpPr>
            <p:spPr bwMode="auto">
              <a:xfrm>
                <a:off x="4111" y="1078"/>
                <a:ext cx="101" cy="105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3061" y="1797"/>
              <a:ext cx="354" cy="363"/>
              <a:chOff x="3878" y="1026"/>
              <a:chExt cx="363" cy="363"/>
            </a:xfrm>
          </p:grpSpPr>
          <p:sp>
            <p:nvSpPr>
              <p:cNvPr id="20506" name="Oval 26"/>
              <p:cNvSpPr>
                <a:spLocks noChangeArrowheads="1"/>
              </p:cNvSpPr>
              <p:nvPr/>
            </p:nvSpPr>
            <p:spPr bwMode="auto">
              <a:xfrm>
                <a:off x="3878" y="1026"/>
                <a:ext cx="363" cy="363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0507" name="Freeform 27"/>
              <p:cNvSpPr>
                <a:spLocks/>
              </p:cNvSpPr>
              <p:nvPr/>
            </p:nvSpPr>
            <p:spPr bwMode="auto">
              <a:xfrm>
                <a:off x="4111" y="1078"/>
                <a:ext cx="101" cy="105"/>
              </a:xfrm>
              <a:custGeom>
                <a:avLst/>
                <a:gdLst>
                  <a:gd name="T0" fmla="*/ 1 w 101"/>
                  <a:gd name="T1" fmla="*/ 27 h 105"/>
                  <a:gd name="T2" fmla="*/ 29 w 101"/>
                  <a:gd name="T3" fmla="*/ 40 h 105"/>
                  <a:gd name="T4" fmla="*/ 44 w 101"/>
                  <a:gd name="T5" fmla="*/ 55 h 105"/>
                  <a:gd name="T6" fmla="*/ 54 w 101"/>
                  <a:gd name="T7" fmla="*/ 71 h 105"/>
                  <a:gd name="T8" fmla="*/ 61 w 101"/>
                  <a:gd name="T9" fmla="*/ 104 h 105"/>
                  <a:gd name="T10" fmla="*/ 96 w 101"/>
                  <a:gd name="T11" fmla="*/ 76 h 105"/>
                  <a:gd name="T12" fmla="*/ 89 w 101"/>
                  <a:gd name="T13" fmla="*/ 50 h 105"/>
                  <a:gd name="T14" fmla="*/ 75 w 101"/>
                  <a:gd name="T15" fmla="*/ 30 h 105"/>
                  <a:gd name="T16" fmla="*/ 57 w 101"/>
                  <a:gd name="T17" fmla="*/ 12 h 105"/>
                  <a:gd name="T18" fmla="*/ 34 w 101"/>
                  <a:gd name="T19" fmla="*/ 2 h 105"/>
                  <a:gd name="T20" fmla="*/ 1 w 101"/>
                  <a:gd name="T21" fmla="*/ 27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1" h="105">
                    <a:moveTo>
                      <a:pt x="1" y="27"/>
                    </a:moveTo>
                    <a:cubicBezTo>
                      <a:pt x="0" y="33"/>
                      <a:pt x="22" y="35"/>
                      <a:pt x="29" y="40"/>
                    </a:cubicBezTo>
                    <a:cubicBezTo>
                      <a:pt x="36" y="45"/>
                      <a:pt x="40" y="50"/>
                      <a:pt x="44" y="55"/>
                    </a:cubicBezTo>
                    <a:cubicBezTo>
                      <a:pt x="48" y="60"/>
                      <a:pt x="51" y="63"/>
                      <a:pt x="54" y="71"/>
                    </a:cubicBezTo>
                    <a:cubicBezTo>
                      <a:pt x="57" y="79"/>
                      <a:pt x="54" y="103"/>
                      <a:pt x="61" y="104"/>
                    </a:cubicBezTo>
                    <a:cubicBezTo>
                      <a:pt x="68" y="105"/>
                      <a:pt x="91" y="86"/>
                      <a:pt x="96" y="76"/>
                    </a:cubicBezTo>
                    <a:cubicBezTo>
                      <a:pt x="101" y="68"/>
                      <a:pt x="92" y="58"/>
                      <a:pt x="89" y="50"/>
                    </a:cubicBezTo>
                    <a:cubicBezTo>
                      <a:pt x="85" y="43"/>
                      <a:pt x="81" y="37"/>
                      <a:pt x="75" y="30"/>
                    </a:cubicBezTo>
                    <a:cubicBezTo>
                      <a:pt x="70" y="24"/>
                      <a:pt x="64" y="16"/>
                      <a:pt x="57" y="12"/>
                    </a:cubicBezTo>
                    <a:cubicBezTo>
                      <a:pt x="49" y="6"/>
                      <a:pt x="43" y="0"/>
                      <a:pt x="34" y="2"/>
                    </a:cubicBezTo>
                    <a:cubicBezTo>
                      <a:pt x="24" y="5"/>
                      <a:pt x="8" y="21"/>
                      <a:pt x="1" y="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</p:grpSp>
      <p:grpSp>
        <p:nvGrpSpPr>
          <p:cNvPr id="20508" name="Group 28"/>
          <p:cNvGrpSpPr>
            <a:grpSpLocks/>
          </p:cNvGrpSpPr>
          <p:nvPr/>
        </p:nvGrpSpPr>
        <p:grpSpPr bwMode="auto">
          <a:xfrm>
            <a:off x="3348038" y="3141663"/>
            <a:ext cx="1473200" cy="1511300"/>
            <a:chOff x="3288" y="1888"/>
            <a:chExt cx="928" cy="952"/>
          </a:xfrm>
        </p:grpSpPr>
        <p:sp>
          <p:nvSpPr>
            <p:cNvPr id="20509" name="Oval 29"/>
            <p:cNvSpPr>
              <a:spLocks noChangeArrowheads="1"/>
            </p:cNvSpPr>
            <p:nvPr/>
          </p:nvSpPr>
          <p:spPr bwMode="auto">
            <a:xfrm>
              <a:off x="3288" y="1888"/>
              <a:ext cx="928" cy="95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10" name="Freeform 30"/>
            <p:cNvSpPr>
              <a:spLocks/>
            </p:cNvSpPr>
            <p:nvPr/>
          </p:nvSpPr>
          <p:spPr bwMode="auto">
            <a:xfrm>
              <a:off x="3884" y="2024"/>
              <a:ext cx="258" cy="276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0511" name="Group 31"/>
          <p:cNvGrpSpPr>
            <a:grpSpLocks/>
          </p:cNvGrpSpPr>
          <p:nvPr/>
        </p:nvGrpSpPr>
        <p:grpSpPr bwMode="auto">
          <a:xfrm>
            <a:off x="5603875" y="5703888"/>
            <a:ext cx="561975" cy="576262"/>
            <a:chOff x="3878" y="1026"/>
            <a:chExt cx="363" cy="363"/>
          </a:xfrm>
        </p:grpSpPr>
        <p:sp>
          <p:nvSpPr>
            <p:cNvPr id="20512" name="Oval 32"/>
            <p:cNvSpPr>
              <a:spLocks noChangeArrowheads="1"/>
            </p:cNvSpPr>
            <p:nvPr/>
          </p:nvSpPr>
          <p:spPr bwMode="auto">
            <a:xfrm>
              <a:off x="3878" y="1026"/>
              <a:ext cx="363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13" name="Freeform 33"/>
            <p:cNvSpPr>
              <a:spLocks/>
            </p:cNvSpPr>
            <p:nvPr/>
          </p:nvSpPr>
          <p:spPr bwMode="auto">
            <a:xfrm>
              <a:off x="4111" y="1078"/>
              <a:ext cx="101" cy="105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0514" name="Group 34"/>
          <p:cNvGrpSpPr>
            <a:grpSpLocks/>
          </p:cNvGrpSpPr>
          <p:nvPr/>
        </p:nvGrpSpPr>
        <p:grpSpPr bwMode="auto">
          <a:xfrm>
            <a:off x="5765800" y="627063"/>
            <a:ext cx="561975" cy="576262"/>
            <a:chOff x="3878" y="1026"/>
            <a:chExt cx="363" cy="363"/>
          </a:xfrm>
        </p:grpSpPr>
        <p:sp>
          <p:nvSpPr>
            <p:cNvPr id="20515" name="Oval 35"/>
            <p:cNvSpPr>
              <a:spLocks noChangeArrowheads="1"/>
            </p:cNvSpPr>
            <p:nvPr/>
          </p:nvSpPr>
          <p:spPr bwMode="auto">
            <a:xfrm>
              <a:off x="3878" y="1026"/>
              <a:ext cx="363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16" name="Freeform 36"/>
            <p:cNvSpPr>
              <a:spLocks/>
            </p:cNvSpPr>
            <p:nvPr/>
          </p:nvSpPr>
          <p:spPr bwMode="auto">
            <a:xfrm>
              <a:off x="4111" y="1078"/>
              <a:ext cx="101" cy="105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0517" name="Group 37"/>
          <p:cNvGrpSpPr>
            <a:grpSpLocks/>
          </p:cNvGrpSpPr>
          <p:nvPr/>
        </p:nvGrpSpPr>
        <p:grpSpPr bwMode="auto">
          <a:xfrm>
            <a:off x="5065713" y="5875338"/>
            <a:ext cx="561975" cy="576262"/>
            <a:chOff x="3878" y="1026"/>
            <a:chExt cx="363" cy="363"/>
          </a:xfrm>
        </p:grpSpPr>
        <p:sp>
          <p:nvSpPr>
            <p:cNvPr id="20518" name="Oval 38"/>
            <p:cNvSpPr>
              <a:spLocks noChangeArrowheads="1"/>
            </p:cNvSpPr>
            <p:nvPr/>
          </p:nvSpPr>
          <p:spPr bwMode="auto">
            <a:xfrm>
              <a:off x="3878" y="1026"/>
              <a:ext cx="363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19" name="Freeform 39"/>
            <p:cNvSpPr>
              <a:spLocks/>
            </p:cNvSpPr>
            <p:nvPr/>
          </p:nvSpPr>
          <p:spPr bwMode="auto">
            <a:xfrm>
              <a:off x="4111" y="1078"/>
              <a:ext cx="101" cy="105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0520" name="Group 40"/>
          <p:cNvGrpSpPr>
            <a:grpSpLocks/>
          </p:cNvGrpSpPr>
          <p:nvPr/>
        </p:nvGrpSpPr>
        <p:grpSpPr bwMode="auto">
          <a:xfrm>
            <a:off x="4716463" y="2636838"/>
            <a:ext cx="1473200" cy="1511300"/>
            <a:chOff x="3288" y="1888"/>
            <a:chExt cx="928" cy="952"/>
          </a:xfrm>
        </p:grpSpPr>
        <p:sp>
          <p:nvSpPr>
            <p:cNvPr id="20521" name="Oval 41"/>
            <p:cNvSpPr>
              <a:spLocks noChangeArrowheads="1"/>
            </p:cNvSpPr>
            <p:nvPr/>
          </p:nvSpPr>
          <p:spPr bwMode="auto">
            <a:xfrm>
              <a:off x="3288" y="1888"/>
              <a:ext cx="928" cy="952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22" name="Freeform 42"/>
            <p:cNvSpPr>
              <a:spLocks/>
            </p:cNvSpPr>
            <p:nvPr/>
          </p:nvSpPr>
          <p:spPr bwMode="auto">
            <a:xfrm>
              <a:off x="3884" y="2024"/>
              <a:ext cx="258" cy="276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0523" name="Group 43"/>
          <p:cNvGrpSpPr>
            <a:grpSpLocks/>
          </p:cNvGrpSpPr>
          <p:nvPr/>
        </p:nvGrpSpPr>
        <p:grpSpPr bwMode="auto">
          <a:xfrm>
            <a:off x="1539875" y="1952625"/>
            <a:ext cx="561975" cy="576263"/>
            <a:chOff x="3878" y="1026"/>
            <a:chExt cx="363" cy="363"/>
          </a:xfrm>
        </p:grpSpPr>
        <p:sp>
          <p:nvSpPr>
            <p:cNvPr id="20524" name="Oval 44"/>
            <p:cNvSpPr>
              <a:spLocks noChangeArrowheads="1"/>
            </p:cNvSpPr>
            <p:nvPr/>
          </p:nvSpPr>
          <p:spPr bwMode="auto">
            <a:xfrm>
              <a:off x="3878" y="1026"/>
              <a:ext cx="363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25" name="Freeform 45"/>
            <p:cNvSpPr>
              <a:spLocks/>
            </p:cNvSpPr>
            <p:nvPr/>
          </p:nvSpPr>
          <p:spPr bwMode="auto">
            <a:xfrm>
              <a:off x="4111" y="1078"/>
              <a:ext cx="101" cy="105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0526" name="Group 46"/>
          <p:cNvGrpSpPr>
            <a:grpSpLocks/>
          </p:cNvGrpSpPr>
          <p:nvPr/>
        </p:nvGrpSpPr>
        <p:grpSpPr bwMode="auto">
          <a:xfrm>
            <a:off x="5214938" y="536575"/>
            <a:ext cx="561975" cy="576263"/>
            <a:chOff x="3878" y="1026"/>
            <a:chExt cx="363" cy="363"/>
          </a:xfrm>
        </p:grpSpPr>
        <p:sp>
          <p:nvSpPr>
            <p:cNvPr id="20527" name="Oval 47"/>
            <p:cNvSpPr>
              <a:spLocks noChangeArrowheads="1"/>
            </p:cNvSpPr>
            <p:nvPr/>
          </p:nvSpPr>
          <p:spPr bwMode="auto">
            <a:xfrm>
              <a:off x="3878" y="1026"/>
              <a:ext cx="363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28" name="Freeform 48"/>
            <p:cNvSpPr>
              <a:spLocks/>
            </p:cNvSpPr>
            <p:nvPr/>
          </p:nvSpPr>
          <p:spPr bwMode="auto">
            <a:xfrm>
              <a:off x="4111" y="1078"/>
              <a:ext cx="101" cy="105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grpSp>
        <p:nvGrpSpPr>
          <p:cNvPr id="20529" name="Group 49"/>
          <p:cNvGrpSpPr>
            <a:grpSpLocks/>
          </p:cNvGrpSpPr>
          <p:nvPr/>
        </p:nvGrpSpPr>
        <p:grpSpPr bwMode="auto">
          <a:xfrm>
            <a:off x="1833563" y="1458913"/>
            <a:ext cx="561975" cy="576262"/>
            <a:chOff x="3878" y="1026"/>
            <a:chExt cx="363" cy="363"/>
          </a:xfrm>
        </p:grpSpPr>
        <p:sp>
          <p:nvSpPr>
            <p:cNvPr id="20530" name="Oval 50"/>
            <p:cNvSpPr>
              <a:spLocks noChangeArrowheads="1"/>
            </p:cNvSpPr>
            <p:nvPr/>
          </p:nvSpPr>
          <p:spPr bwMode="auto">
            <a:xfrm>
              <a:off x="3878" y="1026"/>
              <a:ext cx="363" cy="36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531" name="Freeform 51"/>
            <p:cNvSpPr>
              <a:spLocks/>
            </p:cNvSpPr>
            <p:nvPr/>
          </p:nvSpPr>
          <p:spPr bwMode="auto">
            <a:xfrm>
              <a:off x="4111" y="1078"/>
              <a:ext cx="101" cy="105"/>
            </a:xfrm>
            <a:custGeom>
              <a:avLst/>
              <a:gdLst>
                <a:gd name="T0" fmla="*/ 1 w 101"/>
                <a:gd name="T1" fmla="*/ 27 h 105"/>
                <a:gd name="T2" fmla="*/ 29 w 101"/>
                <a:gd name="T3" fmla="*/ 40 h 105"/>
                <a:gd name="T4" fmla="*/ 44 w 101"/>
                <a:gd name="T5" fmla="*/ 55 h 105"/>
                <a:gd name="T6" fmla="*/ 54 w 101"/>
                <a:gd name="T7" fmla="*/ 71 h 105"/>
                <a:gd name="T8" fmla="*/ 61 w 101"/>
                <a:gd name="T9" fmla="*/ 104 h 105"/>
                <a:gd name="T10" fmla="*/ 96 w 101"/>
                <a:gd name="T11" fmla="*/ 76 h 105"/>
                <a:gd name="T12" fmla="*/ 89 w 101"/>
                <a:gd name="T13" fmla="*/ 50 h 105"/>
                <a:gd name="T14" fmla="*/ 75 w 101"/>
                <a:gd name="T15" fmla="*/ 30 h 105"/>
                <a:gd name="T16" fmla="*/ 57 w 101"/>
                <a:gd name="T17" fmla="*/ 12 h 105"/>
                <a:gd name="T18" fmla="*/ 34 w 101"/>
                <a:gd name="T19" fmla="*/ 2 h 105"/>
                <a:gd name="T20" fmla="*/ 1 w 101"/>
                <a:gd name="T21" fmla="*/ 27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1" h="105">
                  <a:moveTo>
                    <a:pt x="1" y="27"/>
                  </a:moveTo>
                  <a:cubicBezTo>
                    <a:pt x="0" y="33"/>
                    <a:pt x="22" y="35"/>
                    <a:pt x="29" y="40"/>
                  </a:cubicBezTo>
                  <a:cubicBezTo>
                    <a:pt x="36" y="45"/>
                    <a:pt x="40" y="50"/>
                    <a:pt x="44" y="55"/>
                  </a:cubicBezTo>
                  <a:cubicBezTo>
                    <a:pt x="48" y="60"/>
                    <a:pt x="51" y="63"/>
                    <a:pt x="54" y="71"/>
                  </a:cubicBezTo>
                  <a:cubicBezTo>
                    <a:pt x="57" y="79"/>
                    <a:pt x="54" y="103"/>
                    <a:pt x="61" y="104"/>
                  </a:cubicBezTo>
                  <a:cubicBezTo>
                    <a:pt x="68" y="105"/>
                    <a:pt x="91" y="86"/>
                    <a:pt x="96" y="76"/>
                  </a:cubicBezTo>
                  <a:cubicBezTo>
                    <a:pt x="101" y="68"/>
                    <a:pt x="92" y="58"/>
                    <a:pt x="89" y="50"/>
                  </a:cubicBezTo>
                  <a:cubicBezTo>
                    <a:pt x="85" y="43"/>
                    <a:pt x="81" y="37"/>
                    <a:pt x="75" y="30"/>
                  </a:cubicBezTo>
                  <a:cubicBezTo>
                    <a:pt x="70" y="24"/>
                    <a:pt x="64" y="16"/>
                    <a:pt x="57" y="12"/>
                  </a:cubicBezTo>
                  <a:cubicBezTo>
                    <a:pt x="49" y="6"/>
                    <a:pt x="43" y="0"/>
                    <a:pt x="34" y="2"/>
                  </a:cubicBezTo>
                  <a:cubicBezTo>
                    <a:pt x="24" y="5"/>
                    <a:pt x="8" y="21"/>
                    <a:pt x="1" y="27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319088" y="522288"/>
            <a:ext cx="2917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A25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/>
              <a:t>3 H</a:t>
            </a:r>
            <a:r>
              <a:rPr lang="nl-NL" sz="3200" baseline="-25000"/>
              <a:t>2</a:t>
            </a:r>
            <a:r>
              <a:rPr lang="nl-NL" sz="3200"/>
              <a:t>  +  N</a:t>
            </a:r>
            <a:r>
              <a:rPr lang="nl-NL" sz="3200" baseline="-25000"/>
              <a:t>2</a:t>
            </a:r>
            <a:r>
              <a:rPr lang="nl-NL" sz="3200"/>
              <a:t>  </a:t>
            </a:r>
            <a:r>
              <a:rPr lang="nl-NL" sz="3200">
                <a:sym typeface="Wingdings" pitchFamily="2" charset="2"/>
              </a:rPr>
              <a:t></a:t>
            </a:r>
          </a:p>
        </p:txBody>
      </p:sp>
      <p:sp>
        <p:nvSpPr>
          <p:cNvPr id="20533" name="Text Box 53"/>
          <p:cNvSpPr txBox="1">
            <a:spLocks noChangeArrowheads="1"/>
          </p:cNvSpPr>
          <p:nvPr/>
        </p:nvSpPr>
        <p:spPr bwMode="auto">
          <a:xfrm>
            <a:off x="3103563" y="520700"/>
            <a:ext cx="1365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A25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/>
              <a:t>2 NH</a:t>
            </a:r>
            <a:r>
              <a:rPr lang="nl-NL" sz="3200" baseline="-25000"/>
              <a:t>3</a:t>
            </a:r>
            <a:endParaRPr lang="nl-NL" sz="3200">
              <a:sym typeface="Wingdings" pitchFamily="2" charset="2"/>
            </a:endParaRPr>
          </a:p>
        </p:txBody>
      </p:sp>
      <p:sp>
        <p:nvSpPr>
          <p:cNvPr id="20534" name="AutoShape 54"/>
          <p:cNvSpPr>
            <a:spLocks noChangeArrowheads="1"/>
          </p:cNvSpPr>
          <p:nvPr/>
        </p:nvSpPr>
        <p:spPr bwMode="auto">
          <a:xfrm>
            <a:off x="5035550" y="3338513"/>
            <a:ext cx="3324225" cy="2352675"/>
          </a:xfrm>
          <a:prstGeom prst="wedgeRoundRectCallout">
            <a:avLst>
              <a:gd name="adj1" fmla="val -29227"/>
              <a:gd name="adj2" fmla="val 25440"/>
              <a:gd name="adj3" fmla="val 16667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nl-NL" sz="2800"/>
              <a:t>Bij elke chemische reactie blijft het aantal atomen van elke soort gelijk.</a:t>
            </a:r>
          </a:p>
        </p:txBody>
      </p:sp>
      <p:sp>
        <p:nvSpPr>
          <p:cNvPr id="20535" name="Text Box 55"/>
          <p:cNvSpPr txBox="1">
            <a:spLocks noChangeArrowheads="1"/>
          </p:cNvSpPr>
          <p:nvPr/>
        </p:nvSpPr>
        <p:spPr bwMode="auto">
          <a:xfrm>
            <a:off x="303213" y="519113"/>
            <a:ext cx="3643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A25D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3200"/>
              <a:t>Chemische reactie</a:t>
            </a:r>
            <a:endParaRPr lang="nl-NL" sz="320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0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05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25434E-6 L -0.05243 -0.23052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22" y="-11538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5607E-6 L -0.05087 -0.22589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52" y="-1130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02395 0.22084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8" y="1104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02482 0.2243 " pathEditMode="relative" rAng="0" ptsTypes="AA">
                                      <p:cBhvr>
                                        <p:cTn id="25" dur="3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11204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3.7037E-7 L 0.14948 0.1912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65" y="956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14358 0.18704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70" y="9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95 0.22081 C 0.029 0.14035 0.08213 0.05989 0.09359 0.06012 C 0.10504 0.06035 0.07466 0.14151 0.04445 0.22289 " pathEditMode="relative" ptsTypes="aaA">
                                      <p:cBhvr>
                                        <p:cTn id="32" dur="3000" fill="hold"/>
                                        <p:tgtEl>
                                          <p:spTgt spid="205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82 0.22428 C -0.03576 0.19815 -0.07969 0.07075 -0.08993 0.06821 C -0.10017 0.06566 -0.0875 0.18012 -0.0868 0.20948 " pathEditMode="relative" rAng="0" ptsTypes="aaa">
                                      <p:cBhvr>
                                        <p:cTn id="34" dur="3000" fill="hold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-7931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87 -0.22616 C -0.01962 -0.16366 0.01145 -0.09977 0.01145 -0.11157 C 0.01145 -0.12338 -0.03785 -0.2588 -0.05087 -0.29745 " pathEditMode="relative" rAng="0" ptsTypes="aaa">
                                      <p:cBhvr>
                                        <p:cTn id="36" dur="3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" y="275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3 -0.23075 C -0.05364 -0.21179 -0.03698 -0.13086 -0.05903 -0.1156 C -0.08107 -0.10034 -0.1585 -0.13387 -0.18472 -0.13873 " pathEditMode="relative" rAng="0" ptsTypes="aaa">
                                      <p:cBhvr>
                                        <p:cTn id="38" dur="3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51" y="652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00938 -0.07361 " pathEditMode="relative" rAng="0" ptsTypes="AA">
                                      <p:cBhvr>
                                        <p:cTn id="40" dur="30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-3681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-0.03889 0.0419 " pathEditMode="relative" rAng="0" ptsTypes="AA">
                                      <p:cBhvr>
                                        <p:cTn id="42" dur="3000" fill="hold"/>
                                        <p:tgtEl>
                                          <p:spTgt spid="20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4" y="2083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358 0.18727 C 0.13368 0.18148 0.08802 0.15162 0.08403 0.15255 C 0.08004 0.15347 0.11198 0.18449 0.11927 0.19282 " pathEditMode="relative" rAng="0" ptsTypes="aaa">
                                      <p:cBhvr>
                                        <p:cTn id="44" dur="30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-1505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948 0.19121 C 0.15451 0.1378 0.15972 0.08462 0.18125 0.10034 C 0.20277 0.11607 0.24045 0.20115 0.27812 0.28624 " pathEditMode="relative" ptsTypes="aaA">
                                      <p:cBhvr>
                                        <p:cTn id="46" dur="3000" fill="hold"/>
                                        <p:tgtEl>
                                          <p:spTgt spid="20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205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20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9" presetID="0" presetClass="path" presetSubtype="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7.40741E-7 L -0.10955 0.12083 " pathEditMode="relative" rAng="0" ptsTypes="AA">
                                      <p:cBhvr>
                                        <p:cTn id="80" dur="5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86" y="604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2.22222E-6 L 0.06389 -0.21528 " pathEditMode="relative" rAng="0" ptsTypes="AA">
                                      <p:cBhvr>
                                        <p:cTn id="82" dur="5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" y="-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8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0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2" grpId="1"/>
      <p:bldP spid="20534" grpId="0" animBg="1"/>
      <p:bldP spid="205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6225"/>
            <a:ext cx="8229600" cy="561975"/>
          </a:xfrm>
        </p:spPr>
        <p:txBody>
          <a:bodyPr/>
          <a:lstStyle/>
          <a:p>
            <a:r>
              <a:rPr lang="nl-NL" sz="2800"/>
              <a:t>Chemische reactie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95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l-NL" sz="2400"/>
              <a:t>Er ontstaan nieuwe stoffen.</a:t>
            </a:r>
          </a:p>
          <a:p>
            <a:pPr>
              <a:lnSpc>
                <a:spcPct val="90000"/>
              </a:lnSpc>
            </a:pPr>
            <a:r>
              <a:rPr lang="nl-NL" sz="2400"/>
              <a:t>En dus ook nieuwe moleculen.</a:t>
            </a:r>
          </a:p>
          <a:p>
            <a:pPr>
              <a:lnSpc>
                <a:spcPct val="90000"/>
              </a:lnSpc>
            </a:pPr>
            <a:r>
              <a:rPr lang="nl-NL" sz="2400"/>
              <a:t>Die ontstaan uit de oude atomen.</a:t>
            </a:r>
            <a:br>
              <a:rPr lang="nl-NL" sz="2400"/>
            </a:br>
            <a:endParaRPr lang="nl-NL" sz="2400"/>
          </a:p>
          <a:p>
            <a:pPr>
              <a:lnSpc>
                <a:spcPct val="90000"/>
              </a:lnSpc>
            </a:pPr>
            <a:r>
              <a:rPr lang="nl-NL" sz="2400"/>
              <a:t>Atomen van de “oude” moleculen hergroeperen zich tot nieuwe moleculen.</a:t>
            </a:r>
            <a:br>
              <a:rPr lang="nl-NL" sz="2400"/>
            </a:br>
            <a:endParaRPr lang="nl-NL" sz="2400"/>
          </a:p>
          <a:p>
            <a:pPr>
              <a:lnSpc>
                <a:spcPct val="90000"/>
              </a:lnSpc>
            </a:pPr>
            <a:r>
              <a:rPr lang="nl-NL" sz="2400"/>
              <a:t>Totale aantal moleculen verandert meestal.</a:t>
            </a:r>
          </a:p>
          <a:p>
            <a:pPr>
              <a:lnSpc>
                <a:spcPct val="90000"/>
              </a:lnSpc>
            </a:pPr>
            <a:r>
              <a:rPr lang="nl-NL" sz="2400" b="1" i="1"/>
              <a:t>Totale aantal atomen (van elke soort) verandert niet!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243138" y="377190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8  x  S</a:t>
            </a:r>
            <a:endParaRPr lang="nl-NL" sz="2800" baseline="3000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514850" y="3427413"/>
            <a:ext cx="106363" cy="159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667125" y="2257425"/>
            <a:ext cx="2324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S</a:t>
            </a:r>
            <a:r>
              <a:rPr lang="nl-NL" sz="2800" baseline="-25000"/>
              <a:t>2</a:t>
            </a:r>
            <a:r>
              <a:rPr lang="nl-NL" sz="2800"/>
              <a:t>   </a:t>
            </a:r>
            <a:r>
              <a:rPr lang="nl-NL" sz="2800">
                <a:sym typeface="Wingdings" pitchFamily="2" charset="2"/>
              </a:rPr>
              <a:t>    </a:t>
            </a:r>
            <a:r>
              <a:rPr lang="nl-NL" sz="2800"/>
              <a:t>S</a:t>
            </a:r>
            <a:r>
              <a:rPr lang="nl-NL" sz="2800" baseline="-25000"/>
              <a:t>8</a:t>
            </a:r>
            <a:endParaRPr lang="nl-NL" sz="2800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390900" y="2239963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4   </a:t>
            </a: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987425" y="3425825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268413" y="2138363"/>
            <a:ext cx="53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971550" y="404813"/>
            <a:ext cx="41465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1</a:t>
            </a:r>
            <a:endParaRPr lang="nl-NL" sz="2800" baseline="3000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247900" y="37703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2  x  S</a:t>
            </a:r>
            <a:endParaRPr lang="nl-NL" sz="2800" baseline="30000"/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43438" y="3754438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8  x  S</a:t>
            </a:r>
            <a:endParaRPr lang="nl-NL" sz="2800" baseline="30000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867275" y="2246313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1   </a:t>
            </a: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5497513" y="1147763"/>
            <a:ext cx="3429000" cy="723900"/>
          </a:xfrm>
          <a:prstGeom prst="wedgeRoundRectCallout">
            <a:avLst>
              <a:gd name="adj1" fmla="val -60324"/>
              <a:gd name="adj2" fmla="val 115130"/>
              <a:gd name="adj3" fmla="val 16667"/>
            </a:avLst>
          </a:prstGeom>
          <a:solidFill>
            <a:srgbClr val="BBFE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nl-NL" sz="3200"/>
              <a:t>1 laat je weg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/>
      <p:bldP spid="2053" grpId="0"/>
      <p:bldP spid="2060" grpId="0" build="allAtOnce"/>
      <p:bldP spid="2064" grpId="0"/>
      <p:bldP spid="2064" grpId="1"/>
      <p:bldP spid="2066" grpId="0" animBg="1"/>
      <p:bldP spid="206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36" name="Group 36"/>
          <p:cNvGrpSpPr>
            <a:grpSpLocks/>
          </p:cNvGrpSpPr>
          <p:nvPr/>
        </p:nvGrpSpPr>
        <p:grpSpPr bwMode="auto">
          <a:xfrm>
            <a:off x="5475288" y="2039938"/>
            <a:ext cx="3424237" cy="2849562"/>
            <a:chOff x="267" y="324"/>
            <a:chExt cx="4031" cy="3633"/>
          </a:xfrm>
        </p:grpSpPr>
        <p:grpSp>
          <p:nvGrpSpPr>
            <p:cNvPr id="25604" name="Group 4"/>
            <p:cNvGrpSpPr>
              <a:grpSpLocks/>
            </p:cNvGrpSpPr>
            <p:nvPr/>
          </p:nvGrpSpPr>
          <p:grpSpPr bwMode="auto">
            <a:xfrm>
              <a:off x="2319" y="327"/>
              <a:ext cx="1125" cy="1125"/>
              <a:chOff x="2522" y="603"/>
              <a:chExt cx="887" cy="887"/>
            </a:xfrm>
          </p:grpSpPr>
          <p:sp>
            <p:nvSpPr>
              <p:cNvPr id="25605" name="Oval 5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06" name="AutoShape 6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07" name="Oval 7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08" name="Group 8"/>
            <p:cNvGrpSpPr>
              <a:grpSpLocks/>
            </p:cNvGrpSpPr>
            <p:nvPr/>
          </p:nvGrpSpPr>
          <p:grpSpPr bwMode="auto">
            <a:xfrm>
              <a:off x="1196" y="324"/>
              <a:ext cx="1125" cy="1125"/>
              <a:chOff x="2522" y="603"/>
              <a:chExt cx="887" cy="887"/>
            </a:xfrm>
          </p:grpSpPr>
          <p:sp>
            <p:nvSpPr>
              <p:cNvPr id="25609" name="Oval 9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10" name="AutoShape 10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11" name="Oval 11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12" name="Group 12"/>
            <p:cNvGrpSpPr>
              <a:grpSpLocks/>
            </p:cNvGrpSpPr>
            <p:nvPr/>
          </p:nvGrpSpPr>
          <p:grpSpPr bwMode="auto">
            <a:xfrm>
              <a:off x="2241" y="2832"/>
              <a:ext cx="1125" cy="1125"/>
              <a:chOff x="2522" y="603"/>
              <a:chExt cx="887" cy="887"/>
            </a:xfrm>
          </p:grpSpPr>
          <p:sp>
            <p:nvSpPr>
              <p:cNvPr id="25613" name="Oval 13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14" name="AutoShape 14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15" name="Oval 15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16" name="Group 16"/>
            <p:cNvGrpSpPr>
              <a:grpSpLocks/>
            </p:cNvGrpSpPr>
            <p:nvPr/>
          </p:nvGrpSpPr>
          <p:grpSpPr bwMode="auto">
            <a:xfrm>
              <a:off x="1116" y="2827"/>
              <a:ext cx="1125" cy="1125"/>
              <a:chOff x="2522" y="603"/>
              <a:chExt cx="887" cy="887"/>
            </a:xfrm>
          </p:grpSpPr>
          <p:sp>
            <p:nvSpPr>
              <p:cNvPr id="25617" name="Oval 17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18" name="AutoShape 18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19" name="Oval 19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20" name="Group 20"/>
            <p:cNvGrpSpPr>
              <a:grpSpLocks/>
            </p:cNvGrpSpPr>
            <p:nvPr/>
          </p:nvGrpSpPr>
          <p:grpSpPr bwMode="auto">
            <a:xfrm>
              <a:off x="274" y="950"/>
              <a:ext cx="1125" cy="1125"/>
              <a:chOff x="2522" y="603"/>
              <a:chExt cx="887" cy="887"/>
            </a:xfrm>
          </p:grpSpPr>
          <p:sp>
            <p:nvSpPr>
              <p:cNvPr id="25621" name="Oval 21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22" name="AutoShape 22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23" name="Oval 23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24" name="Group 24"/>
            <p:cNvGrpSpPr>
              <a:grpSpLocks/>
            </p:cNvGrpSpPr>
            <p:nvPr/>
          </p:nvGrpSpPr>
          <p:grpSpPr bwMode="auto">
            <a:xfrm>
              <a:off x="267" y="2084"/>
              <a:ext cx="1125" cy="1125"/>
              <a:chOff x="2522" y="603"/>
              <a:chExt cx="887" cy="887"/>
            </a:xfrm>
          </p:grpSpPr>
          <p:sp>
            <p:nvSpPr>
              <p:cNvPr id="25625" name="Oval 25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26" name="AutoShape 26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27" name="Oval 27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28" name="Group 28"/>
            <p:cNvGrpSpPr>
              <a:grpSpLocks/>
            </p:cNvGrpSpPr>
            <p:nvPr/>
          </p:nvGrpSpPr>
          <p:grpSpPr bwMode="auto">
            <a:xfrm>
              <a:off x="3171" y="1067"/>
              <a:ext cx="1125" cy="1125"/>
              <a:chOff x="2522" y="603"/>
              <a:chExt cx="887" cy="887"/>
            </a:xfrm>
          </p:grpSpPr>
          <p:sp>
            <p:nvSpPr>
              <p:cNvPr id="25629" name="Oval 29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30" name="AutoShape 30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31" name="Oval 31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32" name="Group 32"/>
            <p:cNvGrpSpPr>
              <a:grpSpLocks/>
            </p:cNvGrpSpPr>
            <p:nvPr/>
          </p:nvGrpSpPr>
          <p:grpSpPr bwMode="auto">
            <a:xfrm>
              <a:off x="3173" y="2192"/>
              <a:ext cx="1125" cy="1125"/>
              <a:chOff x="2522" y="603"/>
              <a:chExt cx="887" cy="887"/>
            </a:xfrm>
          </p:grpSpPr>
          <p:sp>
            <p:nvSpPr>
              <p:cNvPr id="25633" name="Oval 33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34" name="AutoShape 34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35" name="Oval 35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5673" name="Group 73"/>
          <p:cNvGrpSpPr>
            <a:grpSpLocks/>
          </p:cNvGrpSpPr>
          <p:nvPr/>
        </p:nvGrpSpPr>
        <p:grpSpPr bwMode="auto">
          <a:xfrm>
            <a:off x="312738" y="2170113"/>
            <a:ext cx="1073150" cy="1765300"/>
            <a:chOff x="425" y="790"/>
            <a:chExt cx="676" cy="1112"/>
          </a:xfrm>
        </p:grpSpPr>
        <p:grpSp>
          <p:nvGrpSpPr>
            <p:cNvPr id="25642" name="Group 42"/>
            <p:cNvGrpSpPr>
              <a:grpSpLocks/>
            </p:cNvGrpSpPr>
            <p:nvPr/>
          </p:nvGrpSpPr>
          <p:grpSpPr bwMode="auto">
            <a:xfrm>
              <a:off x="425" y="790"/>
              <a:ext cx="602" cy="556"/>
              <a:chOff x="2522" y="603"/>
              <a:chExt cx="887" cy="887"/>
            </a:xfrm>
          </p:grpSpPr>
          <p:sp>
            <p:nvSpPr>
              <p:cNvPr id="25643" name="Oval 43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44" name="AutoShape 44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45" name="Oval 45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54" name="Group 54"/>
            <p:cNvGrpSpPr>
              <a:grpSpLocks/>
            </p:cNvGrpSpPr>
            <p:nvPr/>
          </p:nvGrpSpPr>
          <p:grpSpPr bwMode="auto">
            <a:xfrm>
              <a:off x="499" y="1346"/>
              <a:ext cx="602" cy="556"/>
              <a:chOff x="2522" y="603"/>
              <a:chExt cx="887" cy="887"/>
            </a:xfrm>
          </p:grpSpPr>
          <p:sp>
            <p:nvSpPr>
              <p:cNvPr id="25655" name="Oval 55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56" name="AutoShape 56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57" name="Oval 57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5676" name="Group 76"/>
          <p:cNvGrpSpPr>
            <a:grpSpLocks/>
          </p:cNvGrpSpPr>
          <p:nvPr/>
        </p:nvGrpSpPr>
        <p:grpSpPr bwMode="auto">
          <a:xfrm>
            <a:off x="379413" y="4433888"/>
            <a:ext cx="1676400" cy="1465262"/>
            <a:chOff x="568" y="2620"/>
            <a:chExt cx="1056" cy="923"/>
          </a:xfrm>
        </p:grpSpPr>
        <p:grpSp>
          <p:nvGrpSpPr>
            <p:cNvPr id="25650" name="Group 50"/>
            <p:cNvGrpSpPr>
              <a:grpSpLocks/>
            </p:cNvGrpSpPr>
            <p:nvPr/>
          </p:nvGrpSpPr>
          <p:grpSpPr bwMode="auto">
            <a:xfrm>
              <a:off x="1022" y="2987"/>
              <a:ext cx="602" cy="556"/>
              <a:chOff x="2522" y="603"/>
              <a:chExt cx="887" cy="887"/>
            </a:xfrm>
          </p:grpSpPr>
          <p:sp>
            <p:nvSpPr>
              <p:cNvPr id="25651" name="Oval 51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52" name="AutoShape 52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53" name="Oval 53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58" name="Group 58"/>
            <p:cNvGrpSpPr>
              <a:grpSpLocks/>
            </p:cNvGrpSpPr>
            <p:nvPr/>
          </p:nvGrpSpPr>
          <p:grpSpPr bwMode="auto">
            <a:xfrm>
              <a:off x="568" y="2620"/>
              <a:ext cx="602" cy="555"/>
              <a:chOff x="2522" y="603"/>
              <a:chExt cx="887" cy="887"/>
            </a:xfrm>
          </p:grpSpPr>
          <p:sp>
            <p:nvSpPr>
              <p:cNvPr id="25659" name="Oval 59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60" name="AutoShape 60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61" name="Oval 61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5674" name="Group 74"/>
          <p:cNvGrpSpPr>
            <a:grpSpLocks/>
          </p:cNvGrpSpPr>
          <p:nvPr/>
        </p:nvGrpSpPr>
        <p:grpSpPr bwMode="auto">
          <a:xfrm>
            <a:off x="1746250" y="2257425"/>
            <a:ext cx="1911350" cy="954088"/>
            <a:chOff x="1593" y="993"/>
            <a:chExt cx="1204" cy="601"/>
          </a:xfrm>
        </p:grpSpPr>
        <p:grpSp>
          <p:nvGrpSpPr>
            <p:cNvPr id="25638" name="Group 38"/>
            <p:cNvGrpSpPr>
              <a:grpSpLocks/>
            </p:cNvGrpSpPr>
            <p:nvPr/>
          </p:nvGrpSpPr>
          <p:grpSpPr bwMode="auto">
            <a:xfrm>
              <a:off x="1593" y="1038"/>
              <a:ext cx="602" cy="556"/>
              <a:chOff x="2522" y="603"/>
              <a:chExt cx="887" cy="887"/>
            </a:xfrm>
          </p:grpSpPr>
          <p:sp>
            <p:nvSpPr>
              <p:cNvPr id="25639" name="Oval 39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40" name="AutoShape 40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41" name="Oval 41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62" name="Group 62"/>
            <p:cNvGrpSpPr>
              <a:grpSpLocks/>
            </p:cNvGrpSpPr>
            <p:nvPr/>
          </p:nvGrpSpPr>
          <p:grpSpPr bwMode="auto">
            <a:xfrm>
              <a:off x="2195" y="993"/>
              <a:ext cx="602" cy="556"/>
              <a:chOff x="2522" y="603"/>
              <a:chExt cx="887" cy="887"/>
            </a:xfrm>
          </p:grpSpPr>
          <p:sp>
            <p:nvSpPr>
              <p:cNvPr id="25663" name="Oval 63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64" name="AutoShape 64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65" name="Oval 65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5675" name="Group 75"/>
          <p:cNvGrpSpPr>
            <a:grpSpLocks/>
          </p:cNvGrpSpPr>
          <p:nvPr/>
        </p:nvGrpSpPr>
        <p:grpSpPr bwMode="auto">
          <a:xfrm>
            <a:off x="2098675" y="3705225"/>
            <a:ext cx="1662113" cy="1471613"/>
            <a:chOff x="1395" y="1667"/>
            <a:chExt cx="1047" cy="927"/>
          </a:xfrm>
        </p:grpSpPr>
        <p:grpSp>
          <p:nvGrpSpPr>
            <p:cNvPr id="25646" name="Group 46"/>
            <p:cNvGrpSpPr>
              <a:grpSpLocks/>
            </p:cNvGrpSpPr>
            <p:nvPr/>
          </p:nvGrpSpPr>
          <p:grpSpPr bwMode="auto">
            <a:xfrm>
              <a:off x="1395" y="2038"/>
              <a:ext cx="602" cy="556"/>
              <a:chOff x="2522" y="603"/>
              <a:chExt cx="887" cy="887"/>
            </a:xfrm>
          </p:grpSpPr>
          <p:sp>
            <p:nvSpPr>
              <p:cNvPr id="25647" name="Oval 47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48" name="AutoShape 48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49" name="Oval 49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  <p:grpSp>
          <p:nvGrpSpPr>
            <p:cNvPr id="25666" name="Group 66"/>
            <p:cNvGrpSpPr>
              <a:grpSpLocks/>
            </p:cNvGrpSpPr>
            <p:nvPr/>
          </p:nvGrpSpPr>
          <p:grpSpPr bwMode="auto">
            <a:xfrm>
              <a:off x="1840" y="1667"/>
              <a:ext cx="602" cy="556"/>
              <a:chOff x="2522" y="603"/>
              <a:chExt cx="887" cy="887"/>
            </a:xfrm>
          </p:grpSpPr>
          <p:sp>
            <p:nvSpPr>
              <p:cNvPr id="25667" name="Oval 67"/>
              <p:cNvSpPr>
                <a:spLocks noChangeArrowheads="1"/>
              </p:cNvSpPr>
              <p:nvPr/>
            </p:nvSpPr>
            <p:spPr bwMode="auto">
              <a:xfrm>
                <a:off x="2522" y="603"/>
                <a:ext cx="887" cy="887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68" name="AutoShape 68"/>
              <p:cNvSpPr>
                <a:spLocks noChangeArrowheads="1"/>
              </p:cNvSpPr>
              <p:nvPr/>
            </p:nvSpPr>
            <p:spPr bwMode="auto">
              <a:xfrm rot="-5400000">
                <a:off x="3097" y="940"/>
                <a:ext cx="265" cy="199"/>
              </a:xfrm>
              <a:prstGeom prst="can">
                <a:avLst>
                  <a:gd name="adj" fmla="val 3745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25669" name="Oval 69"/>
              <p:cNvSpPr>
                <a:spLocks noChangeArrowheads="1"/>
              </p:cNvSpPr>
              <p:nvPr/>
            </p:nvSpPr>
            <p:spPr bwMode="auto">
              <a:xfrm>
                <a:off x="3114" y="902"/>
                <a:ext cx="89" cy="276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</p:grpSp>
      </p:grpSp>
      <p:grpSp>
        <p:nvGrpSpPr>
          <p:cNvPr id="25678" name="Group 78"/>
          <p:cNvGrpSpPr>
            <a:grpSpLocks/>
          </p:cNvGrpSpPr>
          <p:nvPr/>
        </p:nvGrpSpPr>
        <p:grpSpPr bwMode="auto">
          <a:xfrm>
            <a:off x="3405188" y="498475"/>
            <a:ext cx="2600325" cy="536575"/>
            <a:chOff x="2145" y="314"/>
            <a:chExt cx="1638" cy="338"/>
          </a:xfrm>
        </p:grpSpPr>
        <p:sp>
          <p:nvSpPr>
            <p:cNvPr id="25670" name="Text Box 70"/>
            <p:cNvSpPr txBox="1">
              <a:spLocks noChangeArrowheads="1"/>
            </p:cNvSpPr>
            <p:nvPr/>
          </p:nvSpPr>
          <p:spPr bwMode="auto">
            <a:xfrm>
              <a:off x="2319" y="325"/>
              <a:ext cx="14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/>
                <a:t>S</a:t>
              </a:r>
              <a:r>
                <a:rPr lang="nl-NL" sz="2800" baseline="-25000"/>
                <a:t>2</a:t>
              </a:r>
              <a:r>
                <a:rPr lang="nl-NL" sz="2800"/>
                <a:t>   </a:t>
              </a:r>
              <a:r>
                <a:rPr lang="nl-NL" sz="2800">
                  <a:sym typeface="Wingdings" pitchFamily="2" charset="2"/>
                </a:rPr>
                <a:t>    </a:t>
              </a:r>
              <a:r>
                <a:rPr lang="nl-NL" sz="2800"/>
                <a:t>S</a:t>
              </a:r>
              <a:r>
                <a:rPr lang="nl-NL" sz="2800" baseline="-25000"/>
                <a:t>8</a:t>
              </a:r>
              <a:endParaRPr lang="nl-NL" sz="2800"/>
            </a:p>
          </p:txBody>
        </p:sp>
        <p:sp>
          <p:nvSpPr>
            <p:cNvPr id="25671" name="Text Box 71"/>
            <p:cNvSpPr txBox="1">
              <a:spLocks noChangeArrowheads="1"/>
            </p:cNvSpPr>
            <p:nvPr/>
          </p:nvSpPr>
          <p:spPr bwMode="auto">
            <a:xfrm>
              <a:off x="2145" y="314"/>
              <a:ext cx="3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>
                  <a:solidFill>
                    <a:srgbClr val="FF3300"/>
                  </a:solidFill>
                </a:rPr>
                <a:t>4   </a:t>
              </a:r>
            </a:p>
          </p:txBody>
        </p:sp>
        <p:sp>
          <p:nvSpPr>
            <p:cNvPr id="25672" name="Text Box 72"/>
            <p:cNvSpPr txBox="1">
              <a:spLocks noChangeArrowheads="1"/>
            </p:cNvSpPr>
            <p:nvPr/>
          </p:nvSpPr>
          <p:spPr bwMode="auto">
            <a:xfrm>
              <a:off x="3075" y="318"/>
              <a:ext cx="33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nl-NL" sz="2800">
                  <a:solidFill>
                    <a:srgbClr val="FF3300"/>
                  </a:solidFill>
                </a:rPr>
                <a:t>1   </a:t>
              </a:r>
            </a:p>
          </p:txBody>
        </p:sp>
      </p:grpSp>
      <p:sp>
        <p:nvSpPr>
          <p:cNvPr id="25677" name="AutoShape 77"/>
          <p:cNvSpPr>
            <a:spLocks noChangeArrowheads="1"/>
          </p:cNvSpPr>
          <p:nvPr/>
        </p:nvSpPr>
        <p:spPr bwMode="auto">
          <a:xfrm>
            <a:off x="3992563" y="3062288"/>
            <a:ext cx="1131887" cy="682625"/>
          </a:xfrm>
          <a:prstGeom prst="rightArrow">
            <a:avLst>
              <a:gd name="adj1" fmla="val 50000"/>
              <a:gd name="adj2" fmla="val 41453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616450" y="3741738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6  x  O</a:t>
            </a:r>
            <a:endParaRPr lang="nl-NL" sz="2800" baseline="30000"/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219325" y="3756025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2  x  O</a:t>
            </a:r>
            <a:endParaRPr lang="nl-NL" sz="2800" baseline="30000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609975" y="2228850"/>
            <a:ext cx="2324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/>
              <a:t>O</a:t>
            </a:r>
            <a:r>
              <a:rPr lang="nl-NL" sz="2800" baseline="-25000"/>
              <a:t>2</a:t>
            </a:r>
            <a:r>
              <a:rPr lang="nl-NL" sz="2800"/>
              <a:t>   </a:t>
            </a:r>
            <a:r>
              <a:rPr lang="nl-NL" sz="2800">
                <a:sym typeface="Wingdings" pitchFamily="2" charset="2"/>
              </a:rPr>
              <a:t>      </a:t>
            </a:r>
            <a:r>
              <a:rPr lang="nl-NL" sz="2800"/>
              <a:t>O</a:t>
            </a:r>
            <a:r>
              <a:rPr lang="nl-NL" sz="2800" baseline="-25000"/>
              <a:t>3</a:t>
            </a:r>
            <a:endParaRPr lang="nl-NL" sz="280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333750" y="2211388"/>
            <a:ext cx="534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3   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239838" y="2124075"/>
            <a:ext cx="5349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971550" y="404813"/>
            <a:ext cx="4146550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Kloppend maken  -  2</a:t>
            </a:r>
            <a:endParaRPr lang="nl-NL" sz="2800" baseline="3000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5018088" y="2230438"/>
            <a:ext cx="534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2800">
                <a:solidFill>
                  <a:srgbClr val="FF3300"/>
                </a:solidFill>
              </a:rPr>
              <a:t>2   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483100" y="3416300"/>
            <a:ext cx="106363" cy="1597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958850" y="3411538"/>
            <a:ext cx="7156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214563" y="3757613"/>
            <a:ext cx="226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6  x  O</a:t>
            </a:r>
            <a:endParaRPr lang="nl-NL" sz="2800" baseline="30000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614863" y="3740150"/>
            <a:ext cx="226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5240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nl-NL" sz="2800"/>
              <a:t>3  x  O</a:t>
            </a:r>
            <a:endParaRPr lang="nl-NL" sz="2800" baseline="30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  <p:bldP spid="6158" grpId="0" build="allAtOnce"/>
      <p:bldP spid="6148" grpId="0"/>
      <p:bldP spid="6152" grpId="0"/>
      <p:bldP spid="6157" grpId="0"/>
    </p:bldLst>
  </p:timing>
</p:sld>
</file>

<file path=ppt/theme/theme1.xml><?xml version="1.0" encoding="utf-8"?>
<a:theme xmlns:a="http://schemas.openxmlformats.org/drawingml/2006/main" name="1_Standaardontwerp">
  <a:themeElements>
    <a:clrScheme name="1_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1_Standaardontwerp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</TotalTime>
  <Words>702</Words>
  <Application>Microsoft Office PowerPoint</Application>
  <PresentationFormat>Diavoorstelling (4:3)</PresentationFormat>
  <Paragraphs>237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6" baseType="lpstr">
      <vt:lpstr>Arial</vt:lpstr>
      <vt:lpstr>Wingdings</vt:lpstr>
      <vt:lpstr>1_Standaardontwerp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Chemische reactie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Regels bij het kloppend maken: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B.N. Fledderman</dc:creator>
  <cp:lastModifiedBy>Romy van den Berg</cp:lastModifiedBy>
  <cp:revision>30</cp:revision>
  <dcterms:created xsi:type="dcterms:W3CDTF">2008-02-22T14:51:34Z</dcterms:created>
  <dcterms:modified xsi:type="dcterms:W3CDTF">2015-05-16T18:01:09Z</dcterms:modified>
</cp:coreProperties>
</file>