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01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21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77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79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681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16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48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75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01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70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8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28E4C-01B3-4A1F-9703-169C4EAB9FA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FCFEE-0938-4A9E-AB37-D34D64080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51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309"/>
            <a:ext cx="9144000" cy="695630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18312"/>
            <a:ext cx="7772400" cy="1470025"/>
          </a:xfrm>
        </p:spPr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5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-99392"/>
            <a:ext cx="3880944" cy="1599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467544" y="1628800"/>
            <a:ext cx="814974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l-NL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Wat is het communisme?</a:t>
            </a:r>
          </a:p>
          <a:p>
            <a:r>
              <a:rPr lang="nl-NL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Wie heeft het communisme bedacht?</a:t>
            </a:r>
          </a:p>
          <a:p>
            <a:r>
              <a:rPr lang="nl-NL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Politieke ideeën</a:t>
            </a:r>
          </a:p>
          <a:p>
            <a:r>
              <a:rPr lang="nl-NL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Sociale ideeën</a:t>
            </a:r>
          </a:p>
          <a:p>
            <a:r>
              <a:rPr lang="nl-NL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Economische ideeën</a:t>
            </a:r>
          </a:p>
          <a:p>
            <a:r>
              <a:rPr lang="nl-NL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Invloed van het communisme</a:t>
            </a:r>
          </a:p>
          <a:p>
            <a:r>
              <a:rPr lang="nl-NL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Cartoons / Filmpje</a:t>
            </a:r>
          </a:p>
          <a:p>
            <a:r>
              <a:rPr lang="nl-NL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Einde</a:t>
            </a:r>
            <a:endParaRPr lang="nl-NL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5" name="AutoShape 4" descr="data:image/png;base64,iVBORw0KGgoAAAANSUhEUgAAAT4AAACfCAMAAABX0UX9AAAAilBMVEXMAAD/1wDIAAD/4AD/2wD/2QD/3wD/3ADOGBjNCQnMBAT+0wD/4gD8ywD5wgDNAADdZADUOgDWRAD6xwDwqAD0swD1uADbXQDidwD3vQDPGwD9zwDRLADpkQDuoQDYUADrlwDkgADaVwDyrwDkfgDfbADhcwDTNgDmhgDrlQDvpADoigDgbwDQJQDrmIq+AAAI7klEQVR4nO2deXfyKhCHZdjuvUbrbtWqbbXVbt//6924JWEJIbRqQvj98Z7ztgklz2EZhmFotYKCgoKCgoKCgoKCgs56uHcF6q2A71dqIr7dD9y7CrXWy/g1AHQXDEh7/xAIumsW8dUuAHQVfEQcjwcBoKOgxyjBk3UA6Kh+myASTfoBoJseuhzFAEfBjnETfGIUA2TLe1ekpoJ9RGOAvN0LDdBFMGUHfhRPQg92Uh8RdOzBL4Gfi+adIz/Euj/3rko9NePo1AAfQwNMZI8CRuzID+HxFetTJ8GGjbc7sEQIy+jEj7TLLeM8dffF9CjheLF6s/OrwMuZH8WlZhA/8cX0TjAIY93l2qIfw/uZH8KbG1Sw0oIxR4koZ9SiH8PbhR8fzm9TzYpKoHdqhId+3DP3Y+hd+BE0uFVVKyiFnmU/TvlRNm2sBQMTHb1LPybj9/w3k/5Lo6ZagAZ6x465eDK8+3jhh6KvRvKDmZEe75rf3uPLk/ijifzM9Ni4aP5dsYTfc/P4menhz0IimXmnefy6RnrR0obH2f9y4Gf1vD8y0rOdTeeUJrz3TeJnpmdty62T6QNF383h1yUmesR6JQH7ZPpA+PWaNa6ShiZ6pF3CkwyTpCjKd9ercZVkpMeH5QpLhz/a9tMnJclMb1KytGmy+kBk1oDhr2Oix0ZlCcAoLY/5b/4Z6UUuyy9E0/d7uU/994s6V0dmeluX1vOdzr6U5047PuB7WBgtFjfXHXTT5ke6eUX4gM9ID7l6jgfp7IFYnvfKA3wF9ChbOxULm0y5OMf6qz++AnoHfm5R9E+Z5keH+iJqj6+Q3mHr1mn4yxoviL38ec2rIAt6zvx22ebHPdy8nFvRc+WXWfrGs29p07vyusQS2PBziR6dZouPPNz7Nfvms4oc+MEitf38XPvm8aOMSj+J3sp//jJbupeuP72HmdKd4oKJ3kvz6+NsmblrjzpLx4+SvmYhXD5yADrZNozd7O+KS+VH2WGYV5fC5fkJvZdMfGx+yh4HvTSTtsKvrPNlkO29uUu3mkvilxh587Yyf5Q8fABCCWTlZfMT+WVMlB/0S37wmS2Z0r+veiWUmWaFCfaJKvzK7Xy/CYY5e/vrildECT9peNup/EpFns0FfKQowqi2OvNTGlefyPxKRa6Ipgtif1vpCulo5mnQDPhv+MFKmJZ4fmhq3RXz04aUDZT1W5nIx3fBqiQbX3tv66ET6Xdk1yo/+61bYd0WL2f+rr5V0zyvUb3iX/AT5x7moduqSDDFyJVfdsPyMPj56bQ3Kz2xkTYjyxWEaDj76HS2UHpiozS/vTB3+Om1KlR64i/lVxwnflBPMJwpaSS+7ImXhJ9VRxyI+ynMwx03GyUndkvy+xGnHda/flUrKfhS5l9mYwVLrc9Ll7ONYOnETzL8pjeoaTUFzwo/XuhDET2miOXHSnoveFb21Qv5CZu9zcYXG8Eqv4INoIAvoyRjizU/GV9zx76DYKPsa/KZ8QVp7GvszHuSJtOBmZ808zbV7rtIc1rfeMZcfLqpq45UmvP6Bn5z0djhN6xoVaWevSS5/MQ1L10002UgSsMv79CguNPraZxLWaknCPP4LcW9Ik/jNMpKPcel5wdjcaeyic56ndSoctLRHN2VzT4fQ0xdNFfC12J+6mN9yd3XeLvlIjV8DZGFQudL3OoIE2+iHwt+0j5lMzfacqSGryHSFvntJKP58U5VraR2SviVxA8+xAUKNqRfa6DU8DVEhZQlYvukndB3Banha4iitIm9iI2Ph5sVJKnha1l+Umw0bmCAUIHU8LXDmaTjr0BcsDWs71p+qxq+djqVFM/MkmOff12zutXSHNnGUKnhayd+MJPWJU1acgyJVQxBSxu+higfZBOpHeVxZK6so0feNvmSJnwtbn+P8p6cn0cCFc3n86fTfpBt6i9N+Frc/uQf+HgeWhE8Rhiz86hFOnbDlSZ8TZGXx6FlSSAItbsFELZF/PxvfBBL7oYU2x1ig30BPx9TQQh6HE42agwLYnYDIHwZ+Xk/7cZmWizdlyOrLC6a8L9MI/YxDY6gp9yvp9HIJgGpJvwvbcLbq9f/vhIPYEitkBCbY/iZhPVyA/Z+3simHaB8KYGgrGORB0c6P9mgrtvKhOHR9kA1hCkeFgGE1l6PD/seEymEnfF30BnClC32c8NdO4NPrs9J5P0GkRh0yz9a+oUE5WzyqCMIMFgucG46Nu6QwKlGkkJuTzYafEeKIy/+HcfD5+/+0cSG07/z1/0GMdVrn5FLAqz6SAx4jKeJ48eer95V22CMkC9mm8/V6nM0GVLMuLpjJPMrnwCrLnoSwlUonn1d8oUM8rFQSk5S93r1/Dy9OgvehG7HZrvMd/5YppdsLr/P7AhHlUQkE9sEk8X8nLKPV1rQX2SHPc2NMLDUTSBu/Hy7fRtehF0ybYZreJVXcIHfWVLPzPEHP4zVrUhHfj5d/dSXAhxzjQv41jqyzOI6q8efqxehJ32f8VqSUckRkOAPNXsd8ufqNthKQMw+JRjMSvTg2Hbsgy78zxd+ytYObRe98drNX9RK8IanCVwTvubJ1Z9KYIBF8BOsx9i4sj2yI3iWWD993eMeXF25k8d1ZmVTwM/Br5JPkBKGnvuZkjThfzG/2h+N6UhfZZ/WEQYfHaxzERwcCe3VVLoBXhO+Zp+AqKKS4+6KBz7x9af31ZAxxvnZa8B5/L/h6HEHKhZN+Nqh//7Vp9xDD/I6tvQWdsyp39t+rEbj8Xi0Wm57Bweg/klN+FrNA/2kiGPEXBcDcJL5GU34WlTnAHvplJ5FLpbf/TklfK3e4S5SNlu6uPbfk3dN6r3xJqYGoaTE1bGOf1C00fNvvauFhDuE6C2yiQrZ1yireeb/beb+yNvkVclkX6OGGz9rouQoJKE3irpLwq8Icbs0r0rqn/x3lA2vPu5ddMweRkm08SHaZT6K1wkY3dJ5CasoXtTtat/0joLWejq47afAdl1gYQcFBQUFBRWq9tcb31cB36/UHHz/pfpXp3/ydHng+Oq9vyIoKCgoKCgoqGL6H+Z0bH7xGmFG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6698">
            <a:off x="5613790" y="4550744"/>
            <a:ext cx="2862134" cy="14310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006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899592" y="404664"/>
            <a:ext cx="7440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 is het communisme?</a:t>
            </a:r>
            <a:endParaRPr lang="nl-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899592" y="1772816"/>
            <a:ext cx="792088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l-N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-Kapitalisme</a:t>
            </a:r>
            <a:r>
              <a:rPr lang="nl-N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r>
              <a:rPr lang="nl-N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Communisme</a:t>
            </a:r>
          </a:p>
          <a:p>
            <a:r>
              <a:rPr lang="nl-NL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-Gelijkheid!</a:t>
            </a:r>
          </a:p>
          <a:p>
            <a:r>
              <a:rPr lang="nl-N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-Communisten</a:t>
            </a:r>
            <a:endParaRPr lang="nl-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PIJL-RECHTS 5"/>
          <p:cNvSpPr/>
          <p:nvPr/>
        </p:nvSpPr>
        <p:spPr>
          <a:xfrm>
            <a:off x="3563888" y="2234481"/>
            <a:ext cx="648072" cy="21602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08" y="5157192"/>
            <a:ext cx="7316217" cy="936104"/>
          </a:xfrm>
          <a:prstGeom prst="roundRect">
            <a:avLst>
              <a:gd name="adj" fmla="val 11111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7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</Words>
  <Application>Microsoft Office PowerPoint</Application>
  <PresentationFormat>Diavoorstelling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PowerPoint-presentatie</vt:lpstr>
      <vt:lpstr>PowerPoint-presentatie</vt:lpstr>
    </vt:vector>
  </TitlesOfParts>
  <Company>Zernike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rob.laan</dc:creator>
  <cp:lastModifiedBy>rob.laan</cp:lastModifiedBy>
  <cp:revision>5</cp:revision>
  <dcterms:created xsi:type="dcterms:W3CDTF">2015-01-15T08:31:43Z</dcterms:created>
  <dcterms:modified xsi:type="dcterms:W3CDTF">2015-01-15T08:58:35Z</dcterms:modified>
</cp:coreProperties>
</file>