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0B5-5C06-421D-ACE3-69506CA48DFF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1613-658B-404A-84D2-60E79A245B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724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0B5-5C06-421D-ACE3-69506CA48DFF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1613-658B-404A-84D2-60E79A245B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00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0B5-5C06-421D-ACE3-69506CA48DFF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1613-658B-404A-84D2-60E79A245B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849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0B5-5C06-421D-ACE3-69506CA48DFF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1613-658B-404A-84D2-60E79A245B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945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0B5-5C06-421D-ACE3-69506CA48DFF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1613-658B-404A-84D2-60E79A245B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88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0B5-5C06-421D-ACE3-69506CA48DFF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1613-658B-404A-84D2-60E79A245B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44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0B5-5C06-421D-ACE3-69506CA48DFF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1613-658B-404A-84D2-60E79A245B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56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0B5-5C06-421D-ACE3-69506CA48DFF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1613-658B-404A-84D2-60E79A245B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2823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0B5-5C06-421D-ACE3-69506CA48DFF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1613-658B-404A-84D2-60E79A245B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015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0B5-5C06-421D-ACE3-69506CA48DFF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1613-658B-404A-84D2-60E79A245B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35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0B5-5C06-421D-ACE3-69506CA48DFF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1613-658B-404A-84D2-60E79A245B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105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E0B5-5C06-421D-ACE3-69506CA48DFF}" type="datetimeFigureOut">
              <a:rPr lang="nl-NL" smtClean="0"/>
              <a:t>16-1-2015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71613-658B-404A-84D2-60E79A245B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120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993900" y="0"/>
            <a:ext cx="7531100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nl-NL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500" y="1190030"/>
            <a:ext cx="5947350" cy="395792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850" y="0"/>
            <a:ext cx="4946650" cy="1190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025" y="5905500"/>
            <a:ext cx="4686300" cy="9525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975" y="5200650"/>
            <a:ext cx="62484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6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313372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Tegen : slaapkamers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Zijn ze schadelijk : nee maar ze kunnen wel huidirritatie en jeuk veroorzaken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Hoe zien ze eruit : ze zijn   4,5 tot 9 mm lang en de kleur van hun lijf is roodbruin tot donkerrood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 smtClean="0"/>
              <a:t>Hoe te bestrijden : je moet een bekende bedrijf zoeken die er gespecialiseerd in is </a:t>
            </a:r>
            <a:endParaRPr lang="nl-NL" sz="2400" dirty="0"/>
          </a:p>
        </p:txBody>
      </p:sp>
      <p:pic>
        <p:nvPicPr>
          <p:cNvPr id="1026" name="Picture 2" descr="Render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585790"/>
            <a:ext cx="6390468" cy="154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uidinfo.nl/bedwa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0"/>
            <a:ext cx="28575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69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506662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Tegen : je komt ze tegen in  </a:t>
            </a:r>
            <a:r>
              <a:rPr lang="nl-NL" dirty="0"/>
              <a:t>donkere, warme en vochtige </a:t>
            </a:r>
            <a:r>
              <a:rPr lang="nl-NL" dirty="0" smtClean="0"/>
              <a:t>plekken.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Schadelijk : ze kunnen wel je voedsel aantasten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Hoe zien ze eruit: ze zijn </a:t>
            </a:r>
            <a:r>
              <a:rPr lang="nl-NL" dirty="0"/>
              <a:t>10 </a:t>
            </a:r>
            <a:r>
              <a:rPr lang="nl-NL" dirty="0" smtClean="0"/>
              <a:t>tot </a:t>
            </a:r>
            <a:r>
              <a:rPr lang="nl-NL" dirty="0"/>
              <a:t>15 </a:t>
            </a:r>
            <a:r>
              <a:rPr lang="nl-NL" dirty="0" smtClean="0"/>
              <a:t>mm en  lichtbruin met twee zwarte strepen op het borststuk.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Bestrijden : als je enkele kakkerlakken hebt kan je nog zelf bestrijden maar bij meerdere moet je professionele </a:t>
            </a:r>
            <a:r>
              <a:rPr lang="nl-NL" dirty="0"/>
              <a:t>ongediertebestrijder inschakelen. Deze gebruikt chemische </a:t>
            </a:r>
            <a:r>
              <a:rPr lang="nl-NL" dirty="0" smtClean="0"/>
              <a:t>bestrijdingsmiddelen.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</p:txBody>
      </p:sp>
      <p:pic>
        <p:nvPicPr>
          <p:cNvPr id="2050" name="Picture 2" descr="http://www.entocare.nl/foto's/foto's%20website%20oud/kakkerl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0"/>
            <a:ext cx="3375025" cy="256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nder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4978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14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506662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Tegen: in je tuin, buiten in het gras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Schadelijk:  ze kunnen voedselvergiftiging leiden.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Hoe zien ze eruit: ze zijn donker van kleur en zijn zo </a:t>
            </a:r>
          </a:p>
          <a:p>
            <a:r>
              <a:rPr lang="nl-NL" dirty="0" smtClean="0"/>
              <a:t> 2,5 mm lang.</a:t>
            </a:r>
          </a:p>
          <a:p>
            <a:r>
              <a:rPr lang="nl-NL" dirty="0" smtClean="0"/>
              <a:t>Bestrijden : ze zijn te bestrijden met korrels of poeder die je moet strooien.</a:t>
            </a:r>
            <a:endParaRPr lang="nl-NL" dirty="0"/>
          </a:p>
        </p:txBody>
      </p:sp>
      <p:pic>
        <p:nvPicPr>
          <p:cNvPr id="3074" name="Picture 2" descr="Render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01319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ongediertebestrijdingjonker.nl/images/Mie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0"/>
            <a:ext cx="3340100" cy="222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QTEhUUExQVFhUVGBUXGBUYGBccHBUXFxgYFxgVGBgYHCggGholGxgXIjEiJSkrLi4uFx8zODMsNygtLisBCgoKDg0OGxAQGywkHyQsLCwsLCwsLywsLCwsNCwsLCwsLCwsLCwsLCwsLCwsLCwsLCwsLCwsLCwsLCwsLCwsLP/AABEIAToAoQMBIgACEQEDEQH/xAAcAAABBQEBAQAAAAAAAAAAAAAFAAMEBgcCAQj/xABGEAACAQIEAwUFBQYFAwIHAQABAhEAAwQSITEFQVEGEyJhcTKBkaGxFEJS0fAjU2JygsEHFTPh8ZKiskNUJDREc5PC0hb/xAAaAQADAQEBAQAAAAAAAAAAAAACAwQBBQAG/8QANREAAgEDAwMCAggFBQAAAAAAAAECAwQREiExBUFREyIUMiNCUmFxgaHwBhUzkbEWU8HR8f/aAAwDAQACEQMRAD8A3GlXLNFQ7uOjSKnrXNOivewoxb4JteTQe9fc7OPhFRz3nX51yqnWoR+WORsaGeWHy46153q9RQFbb/o17kNSy69U7Uwvh15Dnfr1FcnEr+IUFKnpXJQ9KW/4grf7ZvoLyHPtSfiFL7Un4hQE2z0pd2elB/qGr9hfqe+HXkPfak/EK9+0r+IUACHpXYJ6fOij/EFR8xR70F5Dn2heor3vl6igquenzpxb3lVMeuZ5QPohfvR1Fe5x1FCO+8q9F0U5dZj4B9FhfNSmg5ueded+B96vfzqPdfqb6LDVe0F/zAD701K4fxEXGK8wJqy36lSrSUVyBKlKKyT6VKaVdEVkYxg8NCmNF8V7NCHr5XrsnGomvBXQSaGGvDmp+X514Li9DXN2mzXzDuZFapofN5OppfaE/GfnUMpTTrRq6fg30l5J/wBrt/vB8a5+1W/3i/EUMYUy6UXq5PekvIXONt/vF+I/OuDjbf71PiPzoG1qmGwoPKjjBS8m6EWE4xP3qfFfzrg423++T4r+dVu5hoqJcs+VH8MjVFMthx1v9+vxH502cfa/9wvxFVJrdcZaJW0fIekt54hZ/f159us/vWPuP5VVLa1LRaNW0TGiwHHWfxXD+vSvBj7X4bh9/wDvQIaECDrz6U+tH8PFABU41OVv4mi/ZrElrh0AGU6D1FVo7Uf7J/6h/lP1FdDp9OKrxwJrfIy00qVKvqzmnGJ9k0IejGI9k0IuV8x19e5fgV2/BHda87unVWam2cNXztrYzuHsUyqKIO7iuDhTRxcNWcdsUtpxNM6uyG0pdbc5m9sSADvAHwruUugfaJql3pWUWZ8LQu/i7YOUEueiKW90ihPFj3eFu3sO10WWdFNq6GzK+i6SfY1neofC+GILVu5iheIuiVcP4esQuoO9HLpEKSblnAr4ybeEHHxyL7aXVHUo39q4TGd5PcJnA0Lscqz0GkmgnFeI3sHh7mQ3Sr3MtlronKpUmQWMyIO4jao3COD94mZnJJ+8bzKVPPwr5+lNhbQhDV2MdxNy0oP3cCznM7ww9nKICH0PtHl6GomMxPdx3qgA6Bl1k/y7j50E4Jxu5auX7F24rC0XIuuCxIXlIImQJFK3xZnvJdZAQwhMrKxTzyT4WPmaKVrLO+6NjcLtyE2dyJFh46kqPkTNNkv+5cepSPeZqFwjil1799u7vPbHgCyvgK6QdYzEg7GmbnFzdw9zEXAMqMLa2Ax8bk6ZiNSIn4GtjYZeEkM+KeOQlw3FK8BiqszEKuYSwHMfnRb7PptQRFDY+0WVU7jD95cA2UlSY9wipvB+NXMReQIq902YsIOa2PulnmMx/CKpl01coyN12ZKw+ECCBPqSSadVaJthq4bDVBVtJp5KY1VgiHaj/ZP2z/KfqKC3kgUb7Ke2f5T9RRWKxXSMqv2Ms9KlSr6Y5pzf9k0Iei9/2TQi5XzXX+V+BXQGu8I2qRb4oQNV+dRLlNEV8zQvq9B/RvBW6cZchA8ZP4R8f9qqnF7F98amKt92DbUKqtmg7zMH+I0YYUw4q2PXLvPzfogJWtOSxghG9evrft4wK1u6qBVtmBbK/eEgmZg69KrqriLLWrU2ryWczWwzZIB18Rgj0qyXcQFMN0H605edQLzWyxc65QBqPM7DrvVUOq3M39Jun9wqdpDHt5IvELgxdh7eJgMSChsq75CAdSdjz9xoXgcXfVO57ixcZBlW47BSQNBKsJPxo62IWJJA5e/nUK7iUY6lY8/WOfpRwvpvZx2PO0jzq3AtrhV3DC9dcK126pysMpVGYycwjp5RXHCbdrvheyLZUKQbaZ3zk828MAbaUTu90ASApjyHOue/XaRpqTyGsVT8fNp7Ho2cU+SL2YPc5+8vWwpZmiCCST7RLR8KB4HhhTEpauEMttu8YLsea+8g+6fOj2Ku22UhgGEbRM+W1MYe3btEhAfFBPOPz3p0L2STljd/2M+EWUs7IkNZJxOIuljkvqUKgCcpTJBOu2+lT+DtetBQbgKouVVChQf4mjVj61EsXA20+8Gp9sGkS6hcPZsoVtSW6QRHErh6fCuxjXPMfAVBWnVpPxFV8sLRHwPuSRqasHZUeM/yn6iq/GlWHsr7Z/l/uKosXmvEVW+RllpV7XlfTnNOb2xoTcoy+1RGQHcVx+q2rrtYZRSlgEXKaajRwKmuG4UOTH5V86+gXT3jh/mVK4guQIabY0Yfgx5MPeKjvwZ+WU+8/lSZdGvI/UGK4p+QQaZuUYbgtz+H4n8qaucBu/wfE/lWx6Xd/YYXr0/ICuVFvCjtzgl78IPowqHe4Pe/B/3L+dMjY3SfyMJVaflAVxTZFFW4Pe/B81/Om24Ne/APiPzpys7n7DC9Wn5QIYU2aNHgV3+H4/7Vx/kFzqvxP5VRGwuX9RmevT8gtKmWxUu3wC5+JfnRC1wHTV/gv5mmw6bcv6oErin5BSCnVFGF4Ev4m+VOLwdBzY/r0p66Tcd8f3Eu5pgnlVj7LL4j5L/cVCvYFAOfvNF+AqAxgcv7063s5Ua0XIXUqqUXgM0q6pV3dJEePtUQHWpOIMKYqLFQ3b9yGwJVqu6ZtNT01TR+UB8ntcmva5JprMKdxLtp3GJ7h0kyBmB0gmBOs1acRiQiF2PhAmf1+taxPtPdNzF37g+4QfgVH1NWHtT2iN3DWLFs+K4qlvSPpH9650blxzl58HbqdNT9PR35/wAhvB9vlusypaJygkmdI67V52d7YLi7r2whXLMHrv8AkaofZy+bVrEXViQsCdjodPfNFeznHRZs3cQ6qD7KqBEmdT56/WlQuqiqYb2T/f8AcdX6dTipKEfCW/c0Y001Zfc7Z4wMlwlQjt4U5kenTzr3inazFd8baNO0KNDJEgacvyq746PGCRdIrZ5RpTE00azvEdqcTbtLbY/t3J9VEx+XzqFg+OYom7b73MQs5hMA6aT8fhXvjY4zg1dKqNZbRqSzTyiscXjWKe1PeHLb311Yk/8AFaV2RxTXMKjXDLdeogU2lca5acCLqwlQhqbDlcs1clq4d6qZzkNYltPfRTgftH0oLffajHBPa/pP1Fc+p/ViNXyhqlSryn5FHl7YzUZalXRoaiTUV38yGw4OFxMGBFTEaqtcxoFw9NT/ALUWt4wxM+o6edV0flSAkmFlNRuI3wltmJjQx68hXlm9TtxQR4gCPMUypF6WkZF4e5jnBsE144wsCpZSRII3LHSemlQ+HYVlsXb7zIXIgO4kRoPl/wA1c+J9s7Fq89s4cEKCA0DXTb0NLgPafCYm4LbWFRm2OkE9NDXDdJvZS5/f6n0vxNdRc9Dxs/yKRYtEYC4w+88H0Ef2BqJe8eDXICcjePTmZ267itt/yiwJ/ZrDaEa6/Oo44XZVSgtjK246+81SrCec575ELrMfs98mM8MeyWQIjs5iWYyEgakcvT1qX2as95xGeQY/KB9FNahb4LYWctpRMjmd999q4scLso2ZLYBEwdedMjYzU9Tf+TKnVozUlFPdYMt7a4YrjWa4rFCeXMEsRr7wfjXOEf8AYXmS0UUKQumrE8z8KsDdoWxOKFg2rehgtEmNJidedXH7Fbyhe7XKDMZRE9fWgVv6zeOEMq3kqNOEJx3wu5lFnAP9ikKT+01HMa6VoHYy65w6hlyhQFAO8jczRpLCgEBVA5gAR764doEaD0qujbaJZyQ3N860HHT3ydveqLdv0ziL8c6E4rG1aznJBF7+oq08F9r+k/UVnFrGy6jzrReBameWX+4qKosVYh49oapUqVNEifaoFw6H0NT32ofiWhSfI1FecobAoGOxqi4pLTBMjbL5+Y/Ki+CxhByj7w06nX9aVS+OY8LdcqwmfCFGh8W2o/UV7w3iGR1JJk6mDMGSZXXpv76rpxeEEkabhL/4tD0jlRS286Hbb3VR+G40v4yTlJOvp186tOExIAkkCBJqiWNLbENbma9uL6DHAZfBbyyBHWSOnL51BtXDexH2jJ3du34iY5KDt1NF8NZN7imd1OQsdSDB0AiTpzNW/tpwkHB3FtIAd9NyPWuD6bqRco9v+T6Z3UaShSfdJZ/Eo+I7ZY64Gu2/DbTf9c6Ljt7GEFxlBuzkjkSOdVC3xUrhWwoQ52bXT10jeda44xwm7aw1kspAJdj/AFR+UTRRqzi8J/8Ag92lvJqM4pb7fegpZ7Y4wXbecrFyPBzCnqOVOca7ZYi7dNvDCFEz7t5PyoXwXu2uRZtuWIMu2pHkPP8AKhuCxJsm6pUm43hGnmdfnNYq1R5Qfw1HVlRWUiZ2UxQW+9+590Fj0kz8tKWO7T4q5N0XMi5oVBu3uFROHWibd60Ac8cx05E/reuOFiCqiyTcmCxnQTvHWPpW62s/kNnTp63NpNr/AAFOI8UxFy8lsOSWUeE7BiD9I2q4cCtXLdnLdJLAmSf1tVV4JhmbH5iDlXY8tFG3zq44q5pVtlDV7n2OL1KcUlTil5B/EMRE1XMdjancTvr51WsXeUnc10sHKSJuCxU3F9a2bgB/8fyrC+He2viEyOtbn2d2/pFRV9qsTX8obpUq8pmBGT1tqHY//Tb0NEW2odxH/Tf+U1JdrLQyBhnHWBuNsPLzBIP66EVLt3ZaHRbaABwgBgZASSWIkzMHrp0FD+MIvfMAZ5Gep3PzprHXLoVcx8O6vEg6gRO3/FXpe1BlgwWNlnIcgTmjYSRJmrtwjEl0DGD90D06/rlWX4N4FuZbMSCV2Y8jqIyzz8jVtwl5UChnyqDLCdyNo6f7U0BovP8AmGHW7btHKblwFlGUfdgmek8usHpRRMYhUnOpA0JzCAeYJmKz3F95euBkySbFy0HnVWfUNtz28pNDuI2BZtWrTIEZnNxwzW2UqlvuwYORCQW0WZ0B1NTtKPCKo28aiXu3NI/yzDzm7u3J+BPkNq7xmGS4uV1Vh06R06VnmE4QLlzDlEdsMEsFDNtSpDZ3Zw3iViQCSoltpAp7hfA7lvEYe93JB+0Ypngj9nbfMLIIzRk1JMc+VeUI9orc2VHH190W/DcNtWtURVPXnHqTpUTH4Cyoe73IdlBOVYliNYAJAk+dA+2fBXxF0ulnOFw10AggZrxYC2mp1jVtdKG3ezd62uIt27JKv9iiGX9oLeU3j4m9vNm35VrhFbaUbCGVqc9/395cLOGtKcwREZlkjQGDuInbrGlRz9mt+ObKiQuaUAzHXLM7+VVy9wLENdxNxrZa4e/Nly9sL407u2o+9opIIJCjU6k13i+zDBsOqW0NlLYS4mfJ4iVz3DCkvIEEAgmAJisUV2ignCHeYbfiGHBKJcs5yHhVK5vDIYQOkH4VDt3Blnr9KHYrgtxT337P/WxDsATJFxRbtwY3CjUfxVxcxELVFGO/BLXUVjS8jPEWQgggVWcVg7c7fOiWMxNCnuzVmhYJ8sd4dw4F1hjuK2ns4P8AxFZFwUeNfWte7Pc/QVyLxYrwHJ+1hqlXlKjEnTUNx/8ApvP4TRKh2OXwPHQ1Jd9mMgYDxG3D3PENHymehnXzonxC6Qe7EXFXNkK5YIAMtrpIPpGu9NccULduaHby9qZOvTzoXjLverGQDQgEakARA1Pnv69KvjukFlvYn4zjN10FtkUIuXMAAD0BGs7ztXCcSyhVkOJ1DAk5hpvOtCL2L72FvNDKAtsgADXTM5P18ppxsYCiJpKZiWnUzoAPIR861hJJF74NxGSi+DKSQWG87/e1jfyo2/EEAhhmndSJidonT31nvB8cVH3dz0k6cjy3qTd4s2hbXlIHw2rzewUYZlgu+G4l50RXiEjes+scRkSDOvKii8RgDWBFApse6KNAwFwMk+Zrsmg3ZjElrTTycj/tU+7eipuU9EE9m0euaaubV6TXN9oUkwB5+en1NbgFAftDixbw11z90T7+XzisvbtOY8SzpyMfUVpXG8Et+01l5hipkGD4TNUzH/4dA62r7DydZ/7lj6Vqk1wNSWNwCeOo28r8/pXqY1G2cfH86WJ7BYtfZFu4P4X39zgfWhV/g2ItHx2Lq+eUkfFZFM9VmaI9i5cCbxrz1rYeAjf0r597O3CLqwY1Gg9a+guz+x9BXMu3mvAPGIsMUqVKjJzqoOOXwt6H6VONRMZ7JI3ikXSzEZHkwDj6jM5LHMSZAG0HTXlpUNHlE+6NmYHcyf7GIqfxqGvSYPjCnpGu8c6GdyU8KHxToNfGOZGnlVcN4pDXHbJBxlsGTIA0EdaZRDU+9cV0VCykliZHUySDOoiTUdbJQkGDrGv08qZgZCSxuOW6lYfFsmx06ciOlc2ESdTE8jpHvpXLUUqRXBKXBKsi2xnNlPXb6Uc4DiVRxqTLEZmAOUfiBzeEe6aqoSKmIDkBjnWKeDZUVI0vsfjBdS+w279htBMW7evvo8TVX7AWv/hmzDU3rm++gUeo1BqyMvQn6/WqlujkzWJNHZbqazPtJ/iCLiPZs2i+ZlyXNMsgggEaz5GenvveODMyodQQxMMyzqogwYOh2NVvhnY+zhmuIvjV7bZc8ErrBB6wcmvSKFmwx3B/+G+CxK3S98OLd4NCsWYBx4vvHTQnatINpelcJhxkUdIgjkRzFDe0vHFwtvOxGhWVhmLKWiAF2J1gnTTnXlkyTywi2DUzTZwB5GoeE7T4a4LRS5PfAsoCkkARmLgezGYTO09KNRW5A3QJucKUmXtqxHMgE/HerDwLn6CoVzapvAT7Xurl1nm4ih6+RhalSpVSJEx0qLjNUb+U/SpTVFv6qfSlXD9ocTAu0NuLzzrqfIEnn8aGY/Em4lskeK3KaA6x7JOn8PyNWrtjg27wm2JkEMNJ5mdd9By6edAbjoLeoh7hCsBJC5TAYjXWdfeapptuOwxSTwV5pLHU5iTMwAOe486lW8dFwsQSCAI+HP3VI4hlMBS2oytO+nlyp6xgFcKtsZ3OpUTIG2vQzTBqSluTMFluTl7uTMKxIgRBklYn4bU1iMHetglk0M5WBBEeoJHL10qRd7JXV2IDDdeY6Dffeo62sbYaAjkzMDxCRz8J32M+lZszFqjwyJbaTqrNHNYPyNT+H4ZrgICsBzYjYTyEzPlXq8YQ3Ct22gJyjxqyZNZJOQSdT96dKLW+F2rsCxiLeZv/AEydomfGkiNDoQsxtrWemmH8TNbB7/DJ5sX01Pd4h998rKhBPvDVbyKyDFcLv2HzgXbZ2zo7CRrqGtmCJ11PxmpeD7Y42yYZ0xCxtcWG9z2/7zTVIllHLyagy1w9qSCQJGx6VVMP2/tgxiLF20YBJSLqiQDyhtj0NGcF2nwd6AmItyfuvKMP6Xg1oDi0FhPWgnaa7hckYm0l3UMEygnNsGjlzEnzo1mETy6j86Yv2lOrbCDt01rwPDMQFi8jOLDlEJJCBiCu8ojwOTEHqBBrYOwfELl3CKbxJdWZJYgsVEZSxAjNH9qaw3B17lDkGdQrQRuQPZPqJHvozhUUKMoCqRMRH6NZgKU8ol3djU3gPP3UNcaUT4END7q5VZYuUNX9MK0qVKqMihNUe5z9Kkmo14wD6UFde02Jm3GrJ7x9ASBA5SZ3J5cuRqh3rBS8wuZA5I2JC+IfiPSrfx7iIXFK58IL92fRlnMfQ5T8ag43BLiHVljSc0D2piJ67EfGnUtkgKaerfgB4XhTO7LppqGI1OwJ86tPD+B5FGYQB4yV1Pk3hkkwNhFEcHw/JlgR6AmZ25a1ONvKc6Kc8ZdD7IInWQTHPnVGChSa2IV/C5o8WYGNGnnz9fyr2/hWC6GZMi34QHImN9tffUy9cCrJXOwIECBBJgk9DOmg267VGt4hG1e7ZIBJEPsw0Ij37NPIwDtuDNTI2PwK4kKcTatmFOpKsV/hDAyNhoTI31qqcY7EofFYfKDBy3CCAegIGYD1nferrcVCpIZcq81ZY89jAM6xpTJxVvLuFJIy5iAGMA6A6zqNwfeaLB5NlDwuE4hZ/wBNmdQCNGDqQNYg+mwro9obcDv8JIGheIeDqAHXLyIiZ09atGOxFlEcvmlGOY6DQBmbQ6FYDDzKEb1W+CdqL1+7kvTkYkqyWx4YzDLcgQY0O31rAuTgXMFdH7O4bR10uCfdmG/vqNiMBbK5nyFS0Z8wIHKSBqBIOpGsVZcR2ew9x8rK2fkykLM/wqAvyqv9o+HWsLaVg/idsotif2i6Eq07QQCNN+vITywQeHpeF8pgndVkw6syKQNS/IAeo51Yf/8ASY2z4Wu27oIPia34xykFSB8QaC8FxjWlW5bC+IEEEyFhmkGDrMaelJ3NxyzAmSx0EAnfU7D40mrVaWFyX21rBr1anyosnC/8QcpCYhS5M+K3lzcolNARvqPLSrPge2WDuGO+yNzF0MnzYZfnWQ8dwyW2W4txSxIJS205NNPa1/5ohwFe+VxIZgJI2JEnbTXlTYSelEVeEJycorH3G3K4ZMykFTsRBB94onwLY+6sl7OcNa04MMoJ5SAfWNDWs8BOh91c6s83MQNOIBWlSpVQJPTTGJWVI6inzTNw0Fd+w2PJnmN4ABcZ3GY8yQB6QOnxqdguHIhhVA6xp13Hu3+lGL/tMv3gNF111PM7/oVFewCyjXSdQ0Hrrpt5VVSS0oKUux62GkFQxAOmcATPToZ/vULG2hoo9ppeT91VU+MZhlmSB0gnpUoRynU7k6jWSJI2n5AVA43wtrlm6oeHuIbeYaBc066nUR9SaaAmULiXa0924tnMWZlLorKodJNso2p8Q8ZE7qOVDeyWMNq4RlY23ADwogEwucneNBPXpRfB9kGsm07lXVXICIBDD2iTPmACT+Qo/ieEMHcIiKlyfCD4VJAmFjUSJr2B2UEbmCJcuFARAAPZ6DUdRP1HSgHHMctq1dvPldVXIiwIcsYYEDkTlE/wTU5cc6MUvbKDqoOULudyYOp3r3jnDreMtC2LjZFZSsxuNCNNJ6DyowO+5lpv3sSLdskydFQAH9kx8OdiSScxPta8+dG+C9lfE4vMVa3lgAyCp0kDmJFWa3wCzhghtDxBlZiTqQDJ0G0kA1OxSqzLc0zQZyk+hkxMf31ocMPV4OLOOZrA7xpa2ApWBJgQGX73iMRy1qmdqMPfWHd8wubqTOV43XpA09wNWe9aSWZggIhg+sqNiJI0HpzFVrF4trryYhc0AbAcyZ+fwpNSooFVrbOq88JcsrWAxOUlTmg/CRqBpsNiT5VcbJYqbf7MJ4TAMjxSNC2pMjeBvyqocRwbW3DwcpymR8x79qt3BLbBU3zG2uh8gIG2vtGk1sY1Azm8aM7IrV3hTeIKNbZafr/t7q74UGVwPZiSCBqJH4unOrb9iUZh4jm3nmSNZMetM218ORtgRuACPuyDzGnSh9fKwjKUoxmnLgIdnuK3CwViTJGp1J5aHzrV+AbH3VkvACFvZWjXQH6fGtZ7P+yfdUjk5XEfwDu6ShnTw+AtSpUqrOee1FuNrUqh7HWpr2elIOCIfFcPoz6AgCG6dS38MVVMP2gRsV3EnPlMsAVAI1Fpup0LA+dWDtLjHQZLe9zQmAQoPhkydtax3jSHDYowWhXRp56hTln3+4VfRftQWjJrmNxGXKcviAEayOfiMcz086gK73guchF30GpH4TzU/wDJ6UJ7OcRF4eMmYYyQcrax4WA1Gs8xp7qNqxUbnqATy0mDz2p6QPB2bS29MwHNIiPWYBG/SAaatgROrHMQrqNY3ysJJJEjWm3xJOYmOZnr/wDzPSo/2gKffpvJHKCN6LAIsTYac7TDaxEDbUgEa7fKhOMwdqZDNbadWBMawduY/Op93ENqzSVXyAE8pI38qjDEhjtlAMBuZ31Xptz11rTU2RLl1h4bhUzpmXodpB13jSenlXOP49YtyhKEgEHwnwwC3MSCdYk6wIpnj+OS2pfUn2VG7M0bSNDzn0rNuNcTvOSl4KCrElY1zRHiaTMbe4dKHLQxRTC/aLtIHMINdtZk/wATE6+g/Q67NYu2yNmWDOUtIInfXmJ67b1XuDu4uhgquygwHMiNjIO8iR76sHC2dLgLIES4PZBEeGTMTtEjXpU1SK3KZVpadC2XgLXEDMdNJ2I0gac/1rvUrCoAVgeYG0dPlI+tdYNXbVpYeEAGNBr4p68/Tz1rxcRbB8LgtOgAJY9dBr5z51DLPApHeOxXdkAwonnz6qDTloKxDkyImOvp1289K947wjvkS5mgLDBI1JB1nXTQn00qLinFsABW0gaT9Pd9K8lskjAjxBzcyuBGX2Y5IOXnG9aZ2RvZ7QbqFPvisqe+BbHn8I8q1HsWkWAOgFbhepEdVk/QSf5FhpUqVWaUQCobdOvvolQy8da5nU3iCYylyCOIg3SVghR97TXy+PWqr2rwNu5Ya1attmAZl0MllKH2vvEgkfGrdct5mYyRG8cp57/qagMT4dQPw67Cd9dBPSuhQ/pxYUmUjsKcywSym2YOmigpEQNCZXWeZ61bMRiFUiUJjzOU+e/hnXSmPsCIzung72DyPiB9pR9QOtOuQTmTxaZsuhjyPIn86pUgHyQ8TelDEZZWeRBkkDTU6Ry5VTuK8TxGGv8AfG0jWTlDlYGcTEzmlGB2ketW2Jb2V1Ps9dN4mR7qq3aJbjSrOpXwwoGXMdtSQZ9/TamZ2CSHsPx1L1wgCECzmzKdSF84hZgxqNImjF/FKECBfZBBkysGdR0add48qzK9wUrspgcjJEzrHMctfWrP2exDZGDjwqRlWWbKvTM2pE9azUbpGu12HL2kA2U5iZ3OoHwBIqs2sAgGms6enX5VfjbskZHZoI00zdeRO30qpcQwDWXJA059IgHlSqqeNiy1qU1LE1sTbvCyUZrQEBc0zOg1GmsHfmKm4lbbWoUB8mQAgAEsZgQNSDLCfJulVxcSMpeSDOjDdTy/4Ohmmjxa53WZEyqHCMZjNmDPlAG2zGQZGbzqeMHLky5oKnLZ5T4OcXjGe8LlsFchQogMBgCQxkfxA78jV24Zez2hCwRlDLKnblPPQ6E1Q+H4FnYWx4cxOvXb8qtNqycECTLWwsnTcgnT11n3VteKaUVyTlgskmQ+kzp003+Xz9Kr3GcWRmIOgPhnXMToQY5T9K84R2ga4WZ0GYkeycxyaSCDoQJA033iajdo7zTCjRYnzkyPfS6dJxlhnlu9iVw3E94bSk7QGPodSPlW4dlz4G8or587OXwL6aaE8zrPL6j4VvvZB5Rv6f70upHTcR/MZWnqhjwWClSpVRlkQqq44wmYrcOUgnxcjrVprM+Nf6jepp8bOndJwmSXVxKilKIfu8Rt+JRcWH3M/Sh1y5mAKEQN4Ox9KrbVyrEbGK6EemxjBRiyH+byz7ohe7fbRQZBPlvGrAio9q7lkqdVIYCSNBoSaipiiDJg+tMteM+UzFKdjUTK49VoNb5JV3HwDczQUzasQI1+7zJPSguMLYgCdF020LdCenuqbcIIgqDGsnUzvzrlbpAgmB5Df1mgla1l2KYdQt3xIitakQJziCCesflTRaJJzAdJn2dhpTuKUZgVZoETmAnziOVN27pDEqSIkgiRE6aUv05rlMerim/rIcwlp77qtoZnJOnIDfeQdKi8btXEZrN8guTLRBnzrrDh08a3chJgwSD1J01io9wkZtAxY5i5nNPST1o/Tm1smb69NS+ZFW49hgrBQwysMxM6CBtA5zUPDrmywuVVGw5nmzHmx+kCrLdwgfVhqBpM0KxmEKSVBjmPKhlSnjZDqVejrWuWV+JbVVWRHtBcyhWEx7SggqeeoHTnQ/tPju8s6oQOeqmG1jRSSP8AaoPDOJlPEvSGU8/I05jra3bZuOxLSSEGigRMHXf86ihtL3cldxa6MTg8xfcr3CrssiaAsyjpJkwT56xRfGs0MjSTMTMzy9qdYAoVam2XDAkOhGgnXkPSaK8JtloZtgNBVkKDqzSXBLK4jbQlNrfGx5hMObd62Y0DLJ9Dr/ety/w+xOdbp5eGB5a1k1lTJiTOtaZ/hc3hu/0//tT7izhCLn3OVC8lWnjsXulXlKodKKdR6azPjP8AqN6mtHxl3Jbdt8qkx1gTFZrxC6HOYbN4h7xP96usV7mc/qPyJA16cwmJyFvCGzKVg8p51w4rvCFJbvJjK0RyblXVnhx3OHHKls8EnhzWSsXR4s2+o0PWPT50RSxZ2GQgEgTBPtdee9D+HcNW6k5iDmIIABkRIgV03BspBZxEwYB0EkA9Nx865lw4a39I0/B0qCqaE/TTXkYxfDApQBiS5jUQB7589t64u8IYTDqY9ddCfcdKe4nbuSiFsx3WBGuw15mIqNcS/JkPpE6zHIUVOdZwi/Uj+3selCkpySpv8iPZ4czANICkx5xMEgV7iOFbZGk67kQI0HvpXe9tykNAM6CRO8gxUfv7oP3vvfd6mTpHWK2TuXLXGccdl/2Mh6KWmUXn98Df+XNrmIUwTEidNNROnrXN7hh1gjKI3InYTtpzqS63QfaXSRuNtJ5baioWIvXFJBJ6esaaaV6M7ibxGURjjRivdGRHx1oK5C7DT386iOoNPXGkknfrTZNdGmmopS5IZtOTcQLjcGVOZaVu/KkDnoR67/8ANF2oVjMGQcyVDeWSqe6PJ3el9WdH6OrvFnOJYs2UaE7xyHSrpwzssPs6Xe9XU25QDUK7hdTOh1PLlVT4fho8Tbmr1g8Th1wyWbbzfuNbbYwLmYZc56L08q9RoSoU1jl8ir+8jdVn9lcBSzg7dl7nc2yAuW25cH2YdmuAnkYUT5UZ7AWwr31AgBbMD+neqT2l40+c21uZh3a27jKBDsM2aOg1jSrP/hhjs9y8GMsURvcCVoK8ZKk5MVSlF1NKNBpV1SrmakW6SNxK8qWndvZVWJ9AOXnWK8X4YzLmdwGuEd3aloQNBAAVSXJBHQAMNdYGycfwpu4a6i+0yGB1I1A98RWZ4PEwjPcUEpCLAhySCAM+6qqrqRB2E0cKjhwDUpxmtyn4fD3LLQLii5BPc6mQBmIYgZVMA8/hVhw94OisNmE1DxguBSoRZKhSSsOUiAsnYRG0SOtWXhXZopZRHD23yzrBGpJgAkdfxV0Le7itpHLurCUlmAKBI1BinFxTgABjAMgdD1iid/s9cGxB9ZX66fOorcIvfuyf5SG/8Sat9SjPdtHMdC4p9mMPjnOUkzkMiRz8+tdf5o0RC7RMa8/zpm7h3X2kYeqkfUVHJFDK2oT7L97hwuLiDzlkw8UOvhGvmd4yzTV7ipIMCCQdQTuY1+VRDTLCl/AUPBRG9rcZJ44lIM6dBvMx+VDsfie8IJERPOuWppzW0rKlTnritw6l1UqR0yewwa4au3psuOtV5EpHhrw12qE+yrH0BNS7PBMQ+1uB1ZkX5Ez8qF1ILljI0pvhA6a5LUaPZtxHeXEWeSgsfnFHOHdii0FbLv8Ax3jlUeeXSfganneU4lMLOo+dimYay1wwikxudlHq2wrUv8MOCm0r3jJ7wBQx0zAEkkD8IOg660S4X2LtIB3x7yNkAy2x/SPa9/wq0qgG3LT0rnXF06u3Yvo28ae/c9pV7SqQdg8oJxDszbuObiM9m4d2tmM3qKOUq8aV/hvZOzbfvGL3Xmc1wgwescz6zR5kkQYNdUq8eIzYFDyj00qNc4UD96f5gD/aiNKtTZ4EXOGuPZK/9TL9KhXeH3edvN70P/nVjNeVupozSn2Ka3ChrmwpJ/8AtWj81FM3+EWyP/lmHpYP9hV5pUXqz8g+lDwjPDwK1/7e5/8Ahf8AKmbvZ62f/p73utEfUVpNeGt9afk96cPCM3Ts0OWEu/8ATaHzY1Ltdnbv3cNH81xR8chNX4VzQupLyEoLsilWuyuIPLDW/wDruEfEL9aJWOyI/wDVvO3kgVF+hPzqzUqHU2aQcDwezZ9hFB/EdW/6jrU+vBXtYeFSpUq8eFSrylXj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600" y="3762375"/>
            <a:ext cx="15335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59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506662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Tegen : ze kunnen overal in huis leven.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Schadelijk: Motten vormen geen risico voor de gezondheid.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Hoe zien ze eruit: ze lijken op vlinders en zijn bruin van kleur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Bestrijding: je kan met ze met gif doden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00575" cy="1346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600" y="0"/>
            <a:ext cx="4216400" cy="226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87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646362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Tegen:  je komt ze tegen op je kat of hond vacht.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Schadelijk: ze zijn niet schadelijk voor mensen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Hoe zien ze eruit: ze zijn 3 </a:t>
            </a:r>
            <a:r>
              <a:rPr lang="nl-NL" dirty="0"/>
              <a:t>tot 5 </a:t>
            </a:r>
            <a:r>
              <a:rPr lang="nl-NL" dirty="0" smtClean="0"/>
              <a:t>mm lang.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Bestrijden: behandel uw huisdier met een vlooienspray of poeder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94400" cy="14224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100" y="0"/>
            <a:ext cx="2755900" cy="192913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0" y="4568825"/>
            <a:ext cx="43815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38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506662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Tegen: In een vochtige en niet al te warme ruimtes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Schadelijk: ze zijn niets schadelijk voor de mens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Hoe zien ze eruit: ze zijn ongeveer 12 mm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Bestrijden: je kan het door een bedrijf laten doen of spray gebruiken</a:t>
            </a:r>
            <a:endParaRPr lang="nl-NL" dirty="0"/>
          </a:p>
        </p:txBody>
      </p:sp>
      <p:pic>
        <p:nvPicPr>
          <p:cNvPr id="4098" name="Picture 2" descr="Render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704545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00" y="0"/>
            <a:ext cx="2819400" cy="19510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2724" y="3822699"/>
            <a:ext cx="2890825" cy="28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81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506662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Tegen: in je slaapkamer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Schadelijk: ze zijn allen schadelijk voor je spullen in de slaapkamer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Hoe zien ze eruit: erg klein 0,3 mm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Bestrijden: goed je slaapkamer schoonmaken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98235" cy="1016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3048000" cy="23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40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506662"/>
            <a:ext cx="10515600" cy="4351338"/>
          </a:xfrm>
        </p:spPr>
        <p:txBody>
          <a:bodyPr/>
          <a:lstStyle/>
          <a:p>
            <a:r>
              <a:rPr lang="nl-NL" dirty="0" smtClean="0"/>
              <a:t>Tegen: op je haar bij mens en dieren</a:t>
            </a:r>
          </a:p>
          <a:p>
            <a:r>
              <a:rPr lang="nl-NL" dirty="0" smtClean="0"/>
              <a:t>Schadelijk: je hebt altijd jeuk op je haar </a:t>
            </a:r>
          </a:p>
          <a:p>
            <a:r>
              <a:rPr lang="nl-NL" dirty="0" smtClean="0"/>
              <a:t>Hoe zien ze eruit: ze zijn kleiner dan </a:t>
            </a:r>
            <a:r>
              <a:rPr lang="nl-NL" dirty="0"/>
              <a:t>1 </a:t>
            </a:r>
            <a:r>
              <a:rPr lang="nl-NL" dirty="0" smtClean="0"/>
              <a:t>mm.</a:t>
            </a:r>
          </a:p>
          <a:p>
            <a:r>
              <a:rPr lang="nl-NL" dirty="0" smtClean="0"/>
              <a:t>Bestrijden: speciale shampoo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400" y="0"/>
            <a:ext cx="5054600" cy="260882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84700" cy="111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49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367</Words>
  <Application>Microsoft Office PowerPoint</Application>
  <PresentationFormat>Breedbeeld</PresentationFormat>
  <Paragraphs>33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Grotius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Meer, van der, Romy (120476)</dc:creator>
  <cp:lastModifiedBy>Meer, van der, Romy (120476)</cp:lastModifiedBy>
  <cp:revision>13</cp:revision>
  <dcterms:created xsi:type="dcterms:W3CDTF">2014-12-12T09:46:13Z</dcterms:created>
  <dcterms:modified xsi:type="dcterms:W3CDTF">2015-01-16T09:08:14Z</dcterms:modified>
</cp:coreProperties>
</file>