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9DD9CB-112E-48C8-A3B5-B45E5DAF1D76}" type="datetimeFigureOut">
              <a:rPr lang="nl-NL" smtClean="0"/>
              <a:t>22-2-2013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06784B-0C69-4952-A5A0-F266395127A6}" type="slidenum">
              <a:rPr lang="nl-NL" smtClean="0"/>
              <a:t>‹nr.›</a:t>
            </a:fld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D9CB-112E-48C8-A3B5-B45E5DAF1D76}" type="datetimeFigureOut">
              <a:rPr lang="nl-NL" smtClean="0"/>
              <a:t>22-2-2013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6784B-0C69-4952-A5A0-F266395127A6}" type="slidenum">
              <a:rPr lang="nl-NL" smtClean="0"/>
              <a:t>‹nr.›</a:t>
            </a:fld>
            <a:endParaRPr lang="nl-N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D9CB-112E-48C8-A3B5-B45E5DAF1D76}" type="datetimeFigureOut">
              <a:rPr lang="nl-NL" smtClean="0"/>
              <a:t>22-2-2013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6784B-0C69-4952-A5A0-F266395127A6}" type="slidenum">
              <a:rPr lang="nl-NL" smtClean="0"/>
              <a:t>‹nr.›</a:t>
            </a:fld>
            <a:endParaRPr lang="nl-N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D9CB-112E-48C8-A3B5-B45E5DAF1D76}" type="datetimeFigureOut">
              <a:rPr lang="nl-NL" smtClean="0"/>
              <a:t>22-2-2013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6784B-0C69-4952-A5A0-F266395127A6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D9CB-112E-48C8-A3B5-B45E5DAF1D76}" type="datetimeFigureOut">
              <a:rPr lang="nl-NL" smtClean="0"/>
              <a:t>22-2-2013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6784B-0C69-4952-A5A0-F266395127A6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D9CB-112E-48C8-A3B5-B45E5DAF1D76}" type="datetimeFigureOut">
              <a:rPr lang="nl-NL" smtClean="0"/>
              <a:t>22-2-2013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6784B-0C69-4952-A5A0-F266395127A6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D9CB-112E-48C8-A3B5-B45E5DAF1D76}" type="datetimeFigureOut">
              <a:rPr lang="nl-NL" smtClean="0"/>
              <a:t>22-2-2013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6784B-0C69-4952-A5A0-F266395127A6}" type="slidenum">
              <a:rPr lang="nl-NL" smtClean="0"/>
              <a:t>‹nr.›</a:t>
            </a:fld>
            <a:endParaRPr lang="nl-N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D9CB-112E-48C8-A3B5-B45E5DAF1D76}" type="datetimeFigureOut">
              <a:rPr lang="nl-NL" smtClean="0"/>
              <a:t>22-2-2013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6784B-0C69-4952-A5A0-F266395127A6}" type="slidenum">
              <a:rPr lang="nl-NL" smtClean="0"/>
              <a:t>‹nr.›</a:t>
            </a:fld>
            <a:endParaRPr lang="nl-N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D9CB-112E-48C8-A3B5-B45E5DAF1D76}" type="datetimeFigureOut">
              <a:rPr lang="nl-NL" smtClean="0"/>
              <a:t>22-2-2013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6784B-0C69-4952-A5A0-F266395127A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D9CB-112E-48C8-A3B5-B45E5DAF1D76}" type="datetimeFigureOut">
              <a:rPr lang="nl-NL" smtClean="0"/>
              <a:t>22-2-2013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6784B-0C69-4952-A5A0-F266395127A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DD9CB-112E-48C8-A3B5-B45E5DAF1D76}" type="datetimeFigureOut">
              <a:rPr lang="nl-NL" smtClean="0"/>
              <a:t>22-2-2013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6784B-0C69-4952-A5A0-F266395127A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D9DD9CB-112E-48C8-A3B5-B45E5DAF1D76}" type="datetimeFigureOut">
              <a:rPr lang="nl-NL" smtClean="0"/>
              <a:t>22-2-2013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406784B-0C69-4952-A5A0-F266395127A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5616" y="692696"/>
            <a:ext cx="6777318" cy="1731982"/>
          </a:xfrm>
        </p:spPr>
        <p:txBody>
          <a:bodyPr/>
          <a:lstStyle/>
          <a:p>
            <a:r>
              <a:rPr lang="nl-NL" dirty="0" smtClean="0"/>
              <a:t>Cleopatra de film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427984" y="5445224"/>
            <a:ext cx="4096544" cy="1032520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Van Cyrus Schoonbrood, </a:t>
            </a:r>
            <a:r>
              <a:rPr lang="nl-NL" dirty="0" err="1" smtClean="0"/>
              <a:t>Randel</a:t>
            </a:r>
            <a:r>
              <a:rPr lang="nl-NL" dirty="0" smtClean="0"/>
              <a:t> Ooijen, Marit Lemaire en </a:t>
            </a:r>
            <a:r>
              <a:rPr lang="nl-NL" dirty="0" err="1" smtClean="0"/>
              <a:t>Moyra</a:t>
            </a:r>
            <a:r>
              <a:rPr lang="nl-NL" dirty="0" smtClean="0"/>
              <a:t> Driessen.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9" y="3573016"/>
            <a:ext cx="1872208" cy="2799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756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1533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</TotalTime>
  <Words>16</Words>
  <Application>Microsoft Office PowerPoint</Application>
  <PresentationFormat>Diavoorstelling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Hardcover</vt:lpstr>
      <vt:lpstr>Cleopatra de film</vt:lpstr>
      <vt:lpstr>PowerPoint-presentatie</vt:lpstr>
    </vt:vector>
  </TitlesOfParts>
  <Company>Charlemagne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Cleopatra de film</dc:title>
  <dc:creator>Lemaire, Marit ( 610541 )</dc:creator>
  <cp:lastModifiedBy>Lemaire, Marit ( 610541 )</cp:lastModifiedBy>
  <cp:revision>2</cp:revision>
  <dcterms:created xsi:type="dcterms:W3CDTF">2013-02-22T09:39:23Z</dcterms:created>
  <dcterms:modified xsi:type="dcterms:W3CDTF">2013-02-22T09:44:26Z</dcterms:modified>
</cp:coreProperties>
</file>