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9474BA6-177E-492F-A901-1771C50E74F5}" type="datetimeFigureOut">
              <a:rPr lang="nl-NL" smtClean="0"/>
              <a:t>9-2-2014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44B532-BAB5-4C02-95A4-381DB52E333E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 smtClean="0"/>
              <a:t>Groen links</a:t>
            </a:r>
            <a:endParaRPr lang="nl-NL" sz="7200" dirty="0"/>
          </a:p>
        </p:txBody>
      </p:sp>
      <p:pic>
        <p:nvPicPr>
          <p:cNvPr id="1026" name="Picture 2" descr="http://basisinkomen.nl/wp/wp-content/uploads/image/GroenLin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5591944" cy="419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3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Onderwijs</a:t>
            </a:r>
          </a:p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Integratie</a:t>
            </a:r>
          </a:p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Europa</a:t>
            </a:r>
          </a:p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Duurzaamheid</a:t>
            </a:r>
          </a:p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Economie </a:t>
            </a:r>
          </a:p>
          <a:p>
            <a:endParaRPr lang="nl-NL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Punten die we gaan behandelen</a:t>
            </a:r>
            <a:endParaRPr lang="nl-NL" dirty="0"/>
          </a:p>
        </p:txBody>
      </p:sp>
      <p:pic>
        <p:nvPicPr>
          <p:cNvPr id="2050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2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chemeClr val="accent1"/>
                </a:solidFill>
              </a:rPr>
              <a:t>Wat vind Groen links van het onderwijs in </a:t>
            </a:r>
            <a:r>
              <a:rPr lang="nl-NL" sz="3200" dirty="0">
                <a:solidFill>
                  <a:schemeClr val="accent1"/>
                </a:solidFill>
              </a:rPr>
              <a:t>N</a:t>
            </a:r>
            <a:r>
              <a:rPr lang="nl-NL" sz="3200" dirty="0" smtClean="0">
                <a:solidFill>
                  <a:schemeClr val="accent1"/>
                </a:solidFill>
              </a:rPr>
              <a:t>ederland?</a:t>
            </a:r>
          </a:p>
          <a:p>
            <a:endParaRPr lang="nl-NL" sz="3200" dirty="0">
              <a:solidFill>
                <a:schemeClr val="accent1"/>
              </a:solidFill>
            </a:endParaRPr>
          </a:p>
          <a:p>
            <a:r>
              <a:rPr lang="nl-NL" sz="3200" dirty="0" smtClean="0">
                <a:solidFill>
                  <a:schemeClr val="accent1"/>
                </a:solidFill>
              </a:rPr>
              <a:t>Wat willen ze veranderen?</a:t>
            </a:r>
          </a:p>
          <a:p>
            <a:endParaRPr lang="nl-NL" sz="3200" dirty="0">
              <a:solidFill>
                <a:schemeClr val="accent1"/>
              </a:solidFill>
            </a:endParaRPr>
          </a:p>
          <a:p>
            <a:endParaRPr lang="nl-NL" sz="3200" dirty="0">
              <a:solidFill>
                <a:schemeClr val="accent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Onderwijs?</a:t>
            </a:r>
            <a:endParaRPr lang="nl-NL" sz="5400" dirty="0"/>
          </a:p>
        </p:txBody>
      </p:sp>
      <p:pic>
        <p:nvPicPr>
          <p:cNvPr id="4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67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chemeClr val="bg2">
                    <a:lumMod val="50000"/>
                  </a:schemeClr>
                </a:solidFill>
              </a:rPr>
              <a:t>Hoe kijkt Groen Links naar Intergratie in Nederland?</a:t>
            </a:r>
          </a:p>
          <a:p>
            <a:endParaRPr lang="nl-NL" sz="3200" dirty="0">
              <a:solidFill>
                <a:schemeClr val="bg2">
                  <a:lumMod val="50000"/>
                </a:schemeClr>
              </a:solidFill>
            </a:endParaRPr>
          </a:p>
          <a:p>
            <a:endParaRPr lang="nl-NL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 smtClean="0"/>
              <a:t>Intergratie</a:t>
            </a:r>
            <a:endParaRPr lang="nl-NL" sz="6000" dirty="0"/>
          </a:p>
        </p:txBody>
      </p:sp>
      <p:pic>
        <p:nvPicPr>
          <p:cNvPr id="4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marcbevers.nl/wp-content/uploads/2010/12/integrat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5728981" cy="286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94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Hoe kijkt Groen links naar Europa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Wat wil Groen links veranderen aan Europa</a:t>
            </a:r>
          </a:p>
          <a:p>
            <a:endParaRPr lang="nl-NL" dirty="0">
              <a:solidFill>
                <a:schemeClr val="accent1"/>
              </a:solidFill>
            </a:endParaRPr>
          </a:p>
          <a:p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Europa</a:t>
            </a:r>
            <a:endParaRPr lang="nl-NL" sz="4800" dirty="0"/>
          </a:p>
        </p:txBody>
      </p:sp>
      <p:pic>
        <p:nvPicPr>
          <p:cNvPr id="2050" name="Picture 2" descr="http://weblogs.vpro.nl/ineuropa/files/2008/06/eu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9040"/>
            <a:ext cx="391789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4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Wat is duurzaamheid?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Wat betekend duurzaamheid voor Groen links?</a:t>
            </a:r>
          </a:p>
          <a:p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Duurzaamheid</a:t>
            </a:r>
            <a:endParaRPr lang="nl-NL" dirty="0"/>
          </a:p>
        </p:txBody>
      </p:sp>
      <p:pic>
        <p:nvPicPr>
          <p:cNvPr id="3074" name="Picture 2" descr="http://www.pkndeweide.nl/wp-content/uploads/2010/08/Duurzaamhe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2664296" cy="251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97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Hoe kijkt Groen links naar de economie in Nederland?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Wat willen ze veranderen?</a:t>
            </a:r>
          </a:p>
          <a:p>
            <a:endParaRPr lang="nl-NL" dirty="0">
              <a:solidFill>
                <a:schemeClr val="accent1"/>
              </a:solidFill>
            </a:endParaRPr>
          </a:p>
          <a:p>
            <a:endParaRPr lang="nl-NL" dirty="0" smtClean="0">
              <a:solidFill>
                <a:schemeClr val="accent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  <p:pic>
        <p:nvPicPr>
          <p:cNvPr id="4098" name="Picture 2" descr="http://static0.volkskrant.nl/static/photo/2012/14/14/9/20120626093837/media_xl_12516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61048"/>
            <a:ext cx="44577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21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Vragen?</a:t>
            </a:r>
          </a:p>
          <a:p>
            <a:endParaRPr lang="nl-NL" dirty="0">
              <a:solidFill>
                <a:schemeClr val="accent1"/>
              </a:solidFill>
            </a:endParaRPr>
          </a:p>
          <a:p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 presentatie!</a:t>
            </a:r>
            <a:endParaRPr lang="nl-NL" dirty="0"/>
          </a:p>
        </p:txBody>
      </p:sp>
      <p:sp>
        <p:nvSpPr>
          <p:cNvPr id="4" name="AutoShape 2" descr="data:image/jpeg;base64,/9j/4AAQSkZJRgABAQAAAQABAAD/2wCEAAkGBg8NDRAODxAPDw0ODQ0NEA8ODw8ODQ0NFRAVFBUQFRQXGyYeFxkjGRQUHy8gIycpLCwsFR4xNTAqNSYrLCkBCQoKDgwOGg8PGiklHyEsKTEpKSkpLCkvKSwpKiwsLCksKiwpKSksLCwpLCkpLCwsLCwsKSwpKSkpKSwsLDUsLP/AABEIAK4BIgMBIgACEQEDEQH/xAAcAAABBQEBAQAAAAAAAAAAAAABAAIDBAUHBgj/xABBEAABAwICBgcGAggGAwAAAAABAAIDBBEFEgYTITFBUQciYXGBkaEUMkJyscFSshUkM0NiY4KiI3SSwtHhNFNz/8QAGwEBAAMBAQEBAAAAAAAAAAAAAAMEBQEGAgf/xAAtEQACAgEDAgUEAQUBAAAAAAAAAQIDEQQhMQUSE0FRYYEiMkKRIxQzcaGxBv/aAAwDAQACEQMRAD8A7ikkkgEkkkgEkkkgEkkhdAFJK6F0AUkEroApIXSugCkgkgCkgkgCkgkgCkgkgCkgg51hc7htQAdKAbE7eXFDXBYdViYBL+f04Lz02mT5ZtRA0ufexO5re0lAe5FY0kgG5G8ck7WrIw9pYwXN3Ha48yrokQFrWFETDjsVTWprpUBo3RVGmqrHKdx3dhV5AJJJJAJJJJAJJJJAJJBJAG6CSSASSF0roApLLxjSSkom5qieOLk0m8ju5g2nyXhMY6bIW3bSQPkPB8x1bO8NFyfRRysjHllujRX3/wBuLfv5fs6ddQVVdFCM0sjI285HtYPVcFxXpOxOpuNfqGH4adoj/u2u9V5moqpJXZpHvkcfike57j4kqvLVx8kbVP8A56172SS/xud/r+kzC4Lg1LZCOELXS+oFl5+t6bqRv7Knnk7XlkTT6k+i40XJplCheqm+DSh0LSw+9t/J0+p6cZz+zpImj+OV7z6ALPl6ZsSO5tMzujcfq5c+M4Q16jdtr8yzHp2hj+C/6e5d0u4qf3kI7oGJDpcxUfvIT3wMXhtenCYLniWerJVo9G/wj+j30XTJiY3imd3xEfRwWjS9OFQP2tLC/wCSR8Z9brmQcCiivsXmcl0vRz/BfB2rDummiksJop4CeNmysHiNvovX4RpPR1o/V545D+EOtIO9p2r5mTo5C0hzSWuBuHNJBB5gjcpY6qS5M+7oFMl/G2n+0fVd0rrjOhPSrNC9kFc4ywEhondtli5Fx+Jvr3rsbJA4AggggEEG4IPEK9XYprKPL6vR26WfbZ8P1JFl4/ibaeHbvfsHdxK0rrwul1ZrHu5N6jfDefO6kKZi47j12EM2kg2A7lZ0ToNWzWO99/WJ70tHsHY7D62qcM0vXhYT8DA1pcR2nNa/YrtDIGtAHBAb7JlIJ1ktqFIKhAaevTXTrP8AaE11QgLr51v00udjXfiaCvHPqF6nCP8Ax4u1gPntQF1JBJAFJBJAFJK6SAF0ELpXQBQuhdef0y0tjwumMruvM+7YYt2d9t55NG8n/lcbSWWSV1yskoQWWy9j2klNh8WtqJAwG+Vu+SQ8mt3lck0l6XKupvHSj2WHaMws6oeO125vh5rx+MYxPWzOnqHl8jue5reDWjgOxUlm26mUto7I9poei1UpSt+qX+kPmmdI4ve5z3uNy5xLnE9pKYkg4qqb2FFbAc+yhfMopJFEXKWMDPt1D4RKZUwvUZchmUnaVJWtkmdDOo7pXXcEfiEudEPUN0QUwdVhYbIrUbrhZ7TtWgxtgoprBoaWTkOSSSUReEu59E2NGpwxsbzd9LI6C52kx2DmeQNv6VwxdL6EqqxrY+H6vJ+cK1pXiZh9dgpabPozq9ZUZInu4tY4jvXP8SOYFe5qma2J8d7Z2ObfkbbCvATy2Lo5Ble0lrgd4K0zwp6LQmNkmHyw5m5ny1Ac0EFzWuAaCR4XXn45XRksdscwljhycNhWXIDE4Pic5jgbhzSQR4hNqcUllfrJAC8gBzwLF9txIGy9uKA3m1SkFUvPx14PFTCt7UBt+1JrqpY/tqTKgvcGsBc5xsGtF3E9gQGvAXTSNib7z3Bo7OZ8rnwXQ4owxoaNzQGjuAssDRfR80w1s1te8WtvETeV+Z4r0KAKSCSAKSF0UAkkkkBHdAlAlMLkA4uXz90h486txKY3vFA91PEOAaw2c7xdc+S7zLLYE8gT5L5ffLme4neXuce8m6p6pvtSPR9AhF2ym/JbfI5JMMgTDMs/B7F2RRKgSFAZkwyL6USGV6I5xYqElTSG4VdWImPc8SDdC63ML0Nq6mxyaph+KW7bjsbvXqcP6NYW2Mr3ynkP8Nnpt9VNGtszrNbXDl/o51dJdkpdD6SP3YI+9zcx8ytBmDxt3MYO5rR9l9+CVH1NeUThaN13KTCWEbWMPe1p+yzK3RGklHWgZfm0ZHeYsngiPU4+cTk9Iy7r8lfVrF8MjpKqSGMuLWhh6xBIJaDa/iFVWfb92D1+hw6VJee4kkkLqMuiK950OPyzVZ/lwj+5y8Gva9FszY5ahpc0Pk1WRpNnOAzXsOO9WdP95jdZTemlg7BFOquJ4JBVi7wWyAWbIzY8DlyI7Co4JVdjetQ8EePrtEKmK5jtUM5N6stvlO/wKox0gI2gg7iCCCDxBB3LozHLz+OwD2i/4o2k9pBIv6IDycmCh23aO7Yq78EkG558QvVCII6oIDyH6Mk5k+Fl7HROuZTDI6BjSdhmYLyH5r7/AA8kNW0KaBzEB7COUOAc03B3EJ6xMNqcjgPhdsPYea2kAbopqKAKSCN0ArpJJICs5yie9JzlBI9ANkk4c9i+Y6ppZLIw7C2R7T3hxC+kppF8+6ZU2pxKrbwM75B3P6/+5VdQtkbnRrO2cl7GQXoZk26F1Uwehcx10Lpt0rruD4cgkrpOiuikMMbJiBJM9rX53DYy4vZo4b9+9c0XZtFutRUx/kR/lsrNCWTG6pOSgsM0oaZXI6dPhiVxkStnniu2BO1KtiNAsQFJ8SqyxLSkaqkwQHFdIps1fUn+e9vg05fsqYcnY479cqP8xN+cqs16ybFls/Q9JZ21xXsiwkmNkTrqHBoKSYUWuIIIJBBuCDYg8wVG6QBRPnXUmRzsilue0wPpJqKazZx7RGOLjaYD5uPiun6OaRwYhFrYHHqnK9jhaSN3Ij7jYvnZ0q9j0T4m6PExFfqVEUjCOGZrc7T39UjxV6mck8M8v1HS0zi7K1hr0O6McsfSAkyMy+81pzdoJ2D6+a02P9PoseWTO4uPE+Q4BXTzBUEx4ghI1A5qzlBTHU7TwCAy6+vDWmxUGH1jxkLwWiRgkZt95hJAPmCpcXpmhhsAnSwl2G0MzdpjMtOQNpIzuI+nqgNymnuF6mllzxtdzaD4rxWG5y25a4DtBC9ZhL7wjsc8eqAvIpt0boBySbdFAFJBJAUHlVpSrLwq8gQFCoK470pUmStZLwmhAJ/iYbfQhdknYvFdIGjjqylvGLzQkyMHF4t1meI9Qo7Y90S7obVVcm+ODjd0E8ROLsoaS69soBLr8rb1uYdoNXVFjqtU0/FMcmz5fe9FSUW+D007oQ3k0YCS6RhnRSwWM8rnni2MZG91zc/RetwzRClpraqBjXfiIzP/ANTtqmVLfJnWdTrj9u5x/DtFqyptq4H5T8Txq2ebl2PRjBX09JDFJYvjjDXZblt+wrZhogOCuRwWU8K1EydRq5X7NbEMcFlMGKVsafkUhTIcqY4KwWqNwQFSQKlULRkaqNQxAcI0hbauqRyqZvzlUAVr6ZwGPEqkEWzSCQdoc0G/qVjArNmt2e20881xfsiQOTjJsUV0nnYo8FrvaQHSKMvTS5CNmYqVLBTlY5PCDdbGjGIOoqyKqLM2qLzkvlzEsc21+HvKnGxrdw281r6PYBNiNQIIh2ySH3Io+Lj9hxXz3NvESV0QUHK57eZ6Cm0xq8RroGSvyQa1rtTFdsZDbus7i7dxXQW1Cr02iFHRQhsbBrA3bO7bM48Tm4DsGxZ3tZY4tJ2j1HNXqouK+rk8rrr6rZrwo4SNwT7QOLjYcBdWTTv4ZSeVysOhg9qeWl2Vg3kb+4L0lDhwhGx738OuQbeilKB5jSEytbYxu27AQC4HxC19HMMeynj13wZ3NYfhLjc+K3C4LB0m0nhoo80jrXOUAC7j3DjZcbxuz6jFyfbFZZozzlzhFGLvdsAH1PILfo6cRRtZvyjaeZ3k+d1laM1FNNAJ6aQTCT3pbWdmG9pB2ttyWwCup5OSi4vDJAUbpl0bocH3RTbo3QBSQRQFVzVE6JWi1AtQFJ1PdQuomneLrRLU0sQGIMBga5z2RRse45nOaxrXOPMkb08YeBwWuY03Vodbb5M1tGFI2mV7VpatDhVbCniNT5EsqAiyIZVMWppCAhLVG5qsFqjc1AVJGqpMxaD2qvIxAc56QtFHVLRUwi80TSHNG+WPfs/iG3vuuWr6MmiXh9LNAWVJM0GWOoO1zTsjlPb+F3b5qvbVndGxodcq14dnHkzlibIdis11BLTyGOZjo3jg4b+0HiO0KrLuVTG5vuaccogJVin2C/NVirTWlosQQRsIOwgr7lwQUP68luhpH1ErIYxmkke1jRzcV3vRnR6LC6URMs6QgOlk4ySW2nuG4Bck6NpGtxEOdvbDKW9jtgv5ErqlbipybFPRBY7jL6tqJOSqXAsVr9+1eIxnEQy7y4NDdt+SZpBpVHDscSXm9mAXcfsvN4HnxbEoIni0Ws1jmDcGM6xvz3W8VNKaWxmVaeU13PhHR8BL4YY5ZLgzAPsdmUH3Qe223xXpG4q0C5ITK2hDmZSNllifo9rO35iXfVfZWNOq0gjaCQb2BJI3Ac7rjGkuOvrql8pPUBLYxwbGD9962tNNJAS6khPVGyVw4n/1j7+S8bdU755+lHpOl6Xw14s+XwdN6EsTcKmppr9R8LZwOAex4aT4h/oF2IFcQ6FoycSmdwbRvv8A1Sxj7LtbXKan7DN6ml/UP4JgU4FRAp4KmM0kBRumApwKAddJC6SAJCFk5JAMshZPISsgI7JZU+yVkBHlSyp9kEAyyFlJZCyAjsmkKQhAhAREJhapiEwhAQOaoXsVtzVG5qAoSRKrLAtR0aidEgPM4tgMNUzJNGHt4X2OaebXDaCvA4l0VS6waiRupJ262+sYPD3vRdedEFC+NfDgpclirU2VLEXsc+wnQWGks7LrJR+8ksSPlG5q55jQtVzjlPL+crvU7BxXG9L9HZ4KiafJmgklfIHs2hoc69nDhv7lFdHbY0Om3fyPvfJnaO1uorIX8M+R3yu6p+q6k+S7VxtjS4gNBLiQGgbSXHcAOa6/BG/VtDxZ+RmYcQ7KLjzuuUcNHeqxXdGR4LTxnXid/wDQfQq10VSNZiLnHeKaQD/Wy/ojp7TnJG7g2Qg+I/6WFozX+z1kT9zSTG75XbPrZJPE8n1RFz0rS9zv8lSHNXitO8f9kgsw/wCNNdjP4R8T/C/mVowVhOy68p0mU94qeXlJJGT8zQR+UqWxtReDP0cIzujGXB4En1+qCCSzz1+djqvQpSWbVzn4nQwA913u+rV1Nrl4zo1w/wBnwuG4s6bNOf6z1f7QF65jloVrEUeQ1k++6TLTSngqBrlI0qQqEwKcCogU8FAPukgggJ0kUEAErIpIAWQsilZANSRSQDSELJyCAbZAhPTbIBhCBCfZAhARFqaWqUhNIQEJao3NVghRuCArPaq0oV17VWlagM2dqqvwx7xe3VPPiO5XKjZ5q9T1AtY7kB5TD9FqSlnNQyFomPH4WHiWt3NJ5haktNG/buK06uma4XCyKh+S64lg+pScuWed0kwlksbo3bnAjuPA+a5G+MscWH3muLT3g2XV8YxHfa5NjsG89y5bUZpalwylr5Jj1HCzgXO2D1UFyzg1emTw5J8HStHq0zU0Mh3llnfM05T6j1WhpHhDq6gkjYLytyyxjm9vw+IJHir+D6Pxw08cQ2ZGgd53k+JuVt0VBk43U2MrDM52dtvfD12OANwqczajVSa69tWWkPHaQdw7V73RrQBkVpKm0sm8R74mHt/EfRe7xWlaHtdlGYjKXWFy3fa/JRwxqONKRcv6jZYu1bepeon5QBwGy3JaUb1nQtV2JTGaXGFStKrsKmagJgU8KMJ4QDkkLooCykkkgEUEUkAEEUkAEkkkAEE5BABBOQsgGkJpT0LIBhCaU9AhARkJhClITSEBA5qhfGrRCY5qAxsRpyWm29ZdNigvlf1XjgePcvUSRXWVX4JHLvG3nxQFWXELDevO4jiBkJazaefALWk0YaPicRyJNkY8FazcEB5yPDuJ2nmn02BRz1EbnMaXROD2ut1gRu28r8F6CSisFFh/UmPch1Nrg14sPdbcrDKZ7eCdHWKYViHDNxNhOUngSPRMhjVjEKkOAHG4Sp2ICSNissahGxTtagHMClamtapAEA8J4TAE8IApIpIC0gikgAkkkgEgikgAkkkgAkiggAUkUEAEEUkA0ppCeUEAwhNIT0LICMhNIUpCbZARFqjcxWCE0hAVHwqJ0CvFqYWIDMkpbrMrcKcesw2cN3JekMaYYggPJe3SxbJI3fM3rBO/TbTwffllcvUmmad4CaKFnIeSAwaNj5nZi0taN195WzDBZW2wAKQRhAQtjUrWp4anBqAaGp4CICcAgAAnAJAJ1kAkkkk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eg;base64,/9j/4AAQSkZJRgABAQAAAQABAAD/2wCEAAkGBg8NDRAODxAPDw0ODQ0NEA8ODw8ODQ0NFRAVFBUQFRQXGyYeFxkjGRQUHy8gIycpLCwsFR4xNTAqNSYrLCkBCQoKDgwOGg8PGiklHyEsKTEpKSkpLCkvKSwpKiwsLCksKiwpKSksLCwpLCkpLCwsLCwsKSwpKSkpKSwsLDUsLP/AABEIAK4BIgMBIgACEQEDEQH/xAAcAAABBQEBAQAAAAAAAAAAAAABAAIDBAUHBgj/xABBEAABAwICBgcGAggGAwAAAAABAAIDBBEFEgYTITFBUQciYXGBkaEUMkJyscFSshUkM0NiY4KiI3SSwtHhNFNz/8QAGwEBAAMBAQEBAAAAAAAAAAAAAAMEBQEGAgf/xAAtEQACAgEDAgUEAQUBAAAAAAAAAQIDEQQhMQUSE0FRYYEiMkKRIxQzcaGxBv/aAAwDAQACEQMRAD8A7ikkkgEkkkgEkkkgEkkhdAFJK6F0AUkEroApIXSugCkgkgCkgkgCkgkgCkgkgCkgg51hc7htQAdKAbE7eXFDXBYdViYBL+f04Lz02mT5ZtRA0ufexO5re0lAe5FY0kgG5G8ck7WrIw9pYwXN3Ha48yrokQFrWFETDjsVTWprpUBo3RVGmqrHKdx3dhV5AJJJJAJJJJAJJJJAJJBJAG6CSSASSF0roApLLxjSSkom5qieOLk0m8ju5g2nyXhMY6bIW3bSQPkPB8x1bO8NFyfRRysjHllujRX3/wBuLfv5fs6ddQVVdFCM0sjI285HtYPVcFxXpOxOpuNfqGH4adoj/u2u9V5moqpJXZpHvkcfike57j4kqvLVx8kbVP8A56172SS/xud/r+kzC4Lg1LZCOELXS+oFl5+t6bqRv7Knnk7XlkTT6k+i40XJplCheqm+DSh0LSw+9t/J0+p6cZz+zpImj+OV7z6ALPl6ZsSO5tMzujcfq5c+M4Q16jdtr8yzHp2hj+C/6e5d0u4qf3kI7oGJDpcxUfvIT3wMXhtenCYLniWerJVo9G/wj+j30XTJiY3imd3xEfRwWjS9OFQP2tLC/wCSR8Z9brmQcCiivsXmcl0vRz/BfB2rDummiksJop4CeNmysHiNvovX4RpPR1o/V545D+EOtIO9p2r5mTo5C0hzSWuBuHNJBB5gjcpY6qS5M+7oFMl/G2n+0fVd0rrjOhPSrNC9kFc4ywEhondtli5Fx+Jvr3rsbJA4AggggEEG4IPEK9XYprKPL6vR26WfbZ8P1JFl4/ibaeHbvfsHdxK0rrwul1ZrHu5N6jfDefO6kKZi47j12EM2kg2A7lZ0ToNWzWO99/WJ70tHsHY7D62qcM0vXhYT8DA1pcR2nNa/YrtDIGtAHBAb7JlIJ1ktqFIKhAaevTXTrP8AaE11QgLr51v00udjXfiaCvHPqF6nCP8Ax4u1gPntQF1JBJAFJBJAFJK6SAF0ELpXQBQuhdef0y0tjwumMruvM+7YYt2d9t55NG8n/lcbSWWSV1yskoQWWy9j2klNh8WtqJAwG+Vu+SQ8mt3lck0l6XKupvHSj2WHaMws6oeO125vh5rx+MYxPWzOnqHl8jue5reDWjgOxUlm26mUto7I9poei1UpSt+qX+kPmmdI4ve5z3uNy5xLnE9pKYkg4qqb2FFbAc+yhfMopJFEXKWMDPt1D4RKZUwvUZchmUnaVJWtkmdDOo7pXXcEfiEudEPUN0QUwdVhYbIrUbrhZ7TtWgxtgoprBoaWTkOSSSUReEu59E2NGpwxsbzd9LI6C52kx2DmeQNv6VwxdL6EqqxrY+H6vJ+cK1pXiZh9dgpabPozq9ZUZInu4tY4jvXP8SOYFe5qma2J8d7Z2ObfkbbCvATy2Lo5Ble0lrgd4K0zwp6LQmNkmHyw5m5ny1Ac0EFzWuAaCR4XXn45XRksdscwljhycNhWXIDE4Pic5jgbhzSQR4hNqcUllfrJAC8gBzwLF9txIGy9uKA3m1SkFUvPx14PFTCt7UBt+1JrqpY/tqTKgvcGsBc5xsGtF3E9gQGvAXTSNib7z3Bo7OZ8rnwXQ4owxoaNzQGjuAssDRfR80w1s1te8WtvETeV+Z4r0KAKSCSAKSF0UAkkkkBHdAlAlMLkA4uXz90h486txKY3vFA91PEOAaw2c7xdc+S7zLLYE8gT5L5ffLme4neXuce8m6p6pvtSPR9AhF2ym/JbfI5JMMgTDMs/B7F2RRKgSFAZkwyL6USGV6I5xYqElTSG4VdWImPc8SDdC63ML0Nq6mxyaph+KW7bjsbvXqcP6NYW2Mr3ynkP8Nnpt9VNGtszrNbXDl/o51dJdkpdD6SP3YI+9zcx8ytBmDxt3MYO5rR9l9+CVH1NeUThaN13KTCWEbWMPe1p+yzK3RGklHWgZfm0ZHeYsngiPU4+cTk9Iy7r8lfVrF8MjpKqSGMuLWhh6xBIJaDa/iFVWfb92D1+hw6VJee4kkkLqMuiK950OPyzVZ/lwj+5y8Gva9FszY5ahpc0Pk1WRpNnOAzXsOO9WdP95jdZTemlg7BFOquJ4JBVi7wWyAWbIzY8DlyI7Co4JVdjetQ8EePrtEKmK5jtUM5N6stvlO/wKox0gI2gg7iCCCDxBB3LozHLz+OwD2i/4o2k9pBIv6IDycmCh23aO7Yq78EkG558QvVCII6oIDyH6Mk5k+Fl7HROuZTDI6BjSdhmYLyH5r7/AA8kNW0KaBzEB7COUOAc03B3EJ6xMNqcjgPhdsPYea2kAbopqKAKSCN0ArpJJICs5yie9JzlBI9ANkk4c9i+Y6ppZLIw7C2R7T3hxC+kppF8+6ZU2pxKrbwM75B3P6/+5VdQtkbnRrO2cl7GQXoZk26F1Uwehcx10Lpt0rruD4cgkrpOiuikMMbJiBJM9rX53DYy4vZo4b9+9c0XZtFutRUx/kR/lsrNCWTG6pOSgsM0oaZXI6dPhiVxkStnniu2BO1KtiNAsQFJ8SqyxLSkaqkwQHFdIps1fUn+e9vg05fsqYcnY479cqP8xN+cqs16ybFls/Q9JZ21xXsiwkmNkTrqHBoKSYUWuIIIJBBuCDYg8wVG6QBRPnXUmRzsilue0wPpJqKazZx7RGOLjaYD5uPiun6OaRwYhFrYHHqnK9jhaSN3Ij7jYvnZ0q9j0T4m6PExFfqVEUjCOGZrc7T39UjxV6mck8M8v1HS0zi7K1hr0O6McsfSAkyMy+81pzdoJ2D6+a02P9PoseWTO4uPE+Q4BXTzBUEx4ghI1A5qzlBTHU7TwCAy6+vDWmxUGH1jxkLwWiRgkZt95hJAPmCpcXpmhhsAnSwl2G0MzdpjMtOQNpIzuI+nqgNymnuF6mllzxtdzaD4rxWG5y25a4DtBC9ZhL7wjsc8eqAvIpt0boBySbdFAFJBJAUHlVpSrLwq8gQFCoK470pUmStZLwmhAJ/iYbfQhdknYvFdIGjjqylvGLzQkyMHF4t1meI9Qo7Y90S7obVVcm+ODjd0E8ROLsoaS69soBLr8rb1uYdoNXVFjqtU0/FMcmz5fe9FSUW+D007oQ3k0YCS6RhnRSwWM8rnni2MZG91zc/RetwzRClpraqBjXfiIzP/ANTtqmVLfJnWdTrj9u5x/DtFqyptq4H5T8Txq2ebl2PRjBX09JDFJYvjjDXZblt+wrZhogOCuRwWU8K1EydRq5X7NbEMcFlMGKVsafkUhTIcqY4KwWqNwQFSQKlULRkaqNQxAcI0hbauqRyqZvzlUAVr6ZwGPEqkEWzSCQdoc0G/qVjArNmt2e20881xfsiQOTjJsUV0nnYo8FrvaQHSKMvTS5CNmYqVLBTlY5PCDdbGjGIOoqyKqLM2qLzkvlzEsc21+HvKnGxrdw281r6PYBNiNQIIh2ySH3Io+Lj9hxXz3NvESV0QUHK57eZ6Cm0xq8RroGSvyQa1rtTFdsZDbus7i7dxXQW1Cr02iFHRQhsbBrA3bO7bM48Tm4DsGxZ3tZY4tJ2j1HNXqouK+rk8rrr6rZrwo4SNwT7QOLjYcBdWTTv4ZSeVysOhg9qeWl2Vg3kb+4L0lDhwhGx738OuQbeilKB5jSEytbYxu27AQC4HxC19HMMeynj13wZ3NYfhLjc+K3C4LB0m0nhoo80jrXOUAC7j3DjZcbxuz6jFyfbFZZozzlzhFGLvdsAH1PILfo6cRRtZvyjaeZ3k+d1laM1FNNAJ6aQTCT3pbWdmG9pB2ttyWwCup5OSi4vDJAUbpl0bocH3RTbo3QBSQRQFVzVE6JWi1AtQFJ1PdQuomneLrRLU0sQGIMBga5z2RRse45nOaxrXOPMkb08YeBwWuY03Vodbb5M1tGFI2mV7VpatDhVbCniNT5EsqAiyIZVMWppCAhLVG5qsFqjc1AVJGqpMxaD2qvIxAc56QtFHVLRUwi80TSHNG+WPfs/iG3vuuWr6MmiXh9LNAWVJM0GWOoO1zTsjlPb+F3b5qvbVndGxodcq14dnHkzlibIdis11BLTyGOZjo3jg4b+0HiO0KrLuVTG5vuaccogJVin2C/NVirTWlosQQRsIOwgr7lwQUP68luhpH1ErIYxmkke1jRzcV3vRnR6LC6URMs6QgOlk4ySW2nuG4Bck6NpGtxEOdvbDKW9jtgv5ErqlbipybFPRBY7jL6tqJOSqXAsVr9+1eIxnEQy7y4NDdt+SZpBpVHDscSXm9mAXcfsvN4HnxbEoIni0Ws1jmDcGM6xvz3W8VNKaWxmVaeU13PhHR8BL4YY5ZLgzAPsdmUH3Qe223xXpG4q0C5ITK2hDmZSNllifo9rO35iXfVfZWNOq0gjaCQb2BJI3Ac7rjGkuOvrql8pPUBLYxwbGD9962tNNJAS6khPVGyVw4n/1j7+S8bdU755+lHpOl6Xw14s+XwdN6EsTcKmppr9R8LZwOAex4aT4h/oF2IFcQ6FoycSmdwbRvv8A1Sxj7LtbXKan7DN6ml/UP4JgU4FRAp4KmM0kBRumApwKAddJC6SAJCFk5JAMshZPISsgI7JZU+yVkBHlSyp9kEAyyFlJZCyAjsmkKQhAhAREJhapiEwhAQOaoXsVtzVG5qAoSRKrLAtR0aidEgPM4tgMNUzJNGHt4X2OaebXDaCvA4l0VS6waiRupJ262+sYPD3vRdedEFC+NfDgpclirU2VLEXsc+wnQWGks7LrJR+8ksSPlG5q55jQtVzjlPL+crvU7BxXG9L9HZ4KiafJmgklfIHs2hoc69nDhv7lFdHbY0Om3fyPvfJnaO1uorIX8M+R3yu6p+q6k+S7VxtjS4gNBLiQGgbSXHcAOa6/BG/VtDxZ+RmYcQ7KLjzuuUcNHeqxXdGR4LTxnXid/wDQfQq10VSNZiLnHeKaQD/Wy/ojp7TnJG7g2Qg+I/6WFozX+z1kT9zSTG75XbPrZJPE8n1RFz0rS9zv8lSHNXitO8f9kgsw/wCNNdjP4R8T/C/mVowVhOy68p0mU94qeXlJJGT8zQR+UqWxtReDP0cIzujGXB4En1+qCCSzz1+djqvQpSWbVzn4nQwA913u+rV1Nrl4zo1w/wBnwuG4s6bNOf6z1f7QF65jloVrEUeQ1k++6TLTSngqBrlI0qQqEwKcCogU8FAPukgggJ0kUEAErIpIAWQsilZANSRSQDSELJyCAbZAhPTbIBhCBCfZAhARFqaWqUhNIQEJao3NVghRuCArPaq0oV17VWlagM2dqqvwx7xe3VPPiO5XKjZ5q9T1AtY7kB5TD9FqSlnNQyFomPH4WHiWt3NJ5haktNG/buK06uma4XCyKh+S64lg+pScuWed0kwlksbo3bnAjuPA+a5G+MscWH3muLT3g2XV8YxHfa5NjsG89y5bUZpalwylr5Jj1HCzgXO2D1UFyzg1emTw5J8HStHq0zU0Mh3llnfM05T6j1WhpHhDq6gkjYLytyyxjm9vw+IJHir+D6Pxw08cQ2ZGgd53k+JuVt0VBk43U2MrDM52dtvfD12OANwqczajVSa69tWWkPHaQdw7V73RrQBkVpKm0sm8R74mHt/EfRe7xWlaHtdlGYjKXWFy3fa/JRwxqONKRcv6jZYu1bepeon5QBwGy3JaUb1nQtV2JTGaXGFStKrsKmagJgU8KMJ4QDkkLooCykkkgEUEUkAEEUkAEkkkAEE5BABBOQsgGkJpT0LIBhCaU9AhARkJhClITSEBA5qhfGrRCY5qAxsRpyWm29ZdNigvlf1XjgePcvUSRXWVX4JHLvG3nxQFWXELDevO4jiBkJazaefALWk0YaPicRyJNkY8FazcEB5yPDuJ2nmn02BRz1EbnMaXROD2ut1gRu28r8F6CSisFFh/UmPch1Nrg14sPdbcrDKZ7eCdHWKYViHDNxNhOUngSPRMhjVjEKkOAHG4Sp2ICSNissahGxTtagHMClamtapAEA8J4TAE8IApIpIC0gikgAkkkgEgikgAkkkgAkiggAUkUEAEEUkA0ppCeUEAwhNIT0LICMhNIUpCbZARFqjcxWCE0hAVHwqJ0CvFqYWIDMkpbrMrcKcesw2cN3JekMaYYggPJe3SxbJI3fM3rBO/TbTwffllcvUmmad4CaKFnIeSAwaNj5nZi0taN195WzDBZW2wAKQRhAQtjUrWp4anBqAaGp4CICcAgAAnAJAJ1kAkkkk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data:image/jpeg;base64,/9j/4AAQSkZJRgABAQAAAQABAAD/2wCEAAkGBg8NDRAODxAPDw0ODQ0NEA8ODw8ODQ0NFRAVFBUQFRQXGyYeFxkjGRQUHy8gIycpLCwsFR4xNTAqNSYrLCkBCQoKDgwOGg8PGiklHyEsKTEpKSkpLCkvKSwpKiwsLCksKiwpKSksLCwpLCkpLCwsLCwsKSwpKSkpKSwsLDUsLP/AABEIAK4BIgMBIgACEQEDEQH/xAAcAAABBQEBAQAAAAAAAAAAAAABAAIDBAUHBgj/xABBEAABAwICBgcGAggGAwAAAAABAAIDBBEFEgYTITFBUQciYXGBkaEUMkJyscFSshUkM0NiY4KiI3SSwtHhNFNz/8QAGwEBAAMBAQEBAAAAAAAAAAAAAAMEBQEGAgf/xAAtEQACAgEDAgUEAQUBAAAAAAAAAQIDEQQhMQUSE0FRYYEiMkKRIxQzcaGxBv/aAAwDAQACEQMRAD8A7ikkkgEkkkgEkkkgEkkhdAFJK6F0AUkEroApIXSugCkgkgCkgkgCkgkgCkgkgCkgg51hc7htQAdKAbE7eXFDXBYdViYBL+f04Lz02mT5ZtRA0ufexO5re0lAe5FY0kgG5G8ck7WrIw9pYwXN3Ha48yrokQFrWFETDjsVTWprpUBo3RVGmqrHKdx3dhV5AJJJJAJJJJAJJJJAJJBJAG6CSSASSF0roApLLxjSSkom5qieOLk0m8ju5g2nyXhMY6bIW3bSQPkPB8x1bO8NFyfRRysjHllujRX3/wBuLfv5fs6ddQVVdFCM0sjI285HtYPVcFxXpOxOpuNfqGH4adoj/u2u9V5moqpJXZpHvkcfike57j4kqvLVx8kbVP8A56172SS/xud/r+kzC4Lg1LZCOELXS+oFl5+t6bqRv7Knnk7XlkTT6k+i40XJplCheqm+DSh0LSw+9t/J0+p6cZz+zpImj+OV7z6ALPl6ZsSO5tMzujcfq5c+M4Q16jdtr8yzHp2hj+C/6e5d0u4qf3kI7oGJDpcxUfvIT3wMXhtenCYLniWerJVo9G/wj+j30XTJiY3imd3xEfRwWjS9OFQP2tLC/wCSR8Z9brmQcCiivsXmcl0vRz/BfB2rDummiksJop4CeNmysHiNvovX4RpPR1o/V545D+EOtIO9p2r5mTo5C0hzSWuBuHNJBB5gjcpY6qS5M+7oFMl/G2n+0fVd0rrjOhPSrNC9kFc4ywEhondtli5Fx+Jvr3rsbJA4AggggEEG4IPEK9XYprKPL6vR26WfbZ8P1JFl4/ibaeHbvfsHdxK0rrwul1ZrHu5N6jfDefO6kKZi47j12EM2kg2A7lZ0ToNWzWO99/WJ70tHsHY7D62qcM0vXhYT8DA1pcR2nNa/YrtDIGtAHBAb7JlIJ1ktqFIKhAaevTXTrP8AaE11QgLr51v00udjXfiaCvHPqF6nCP8Ax4u1gPntQF1JBJAFJBJAFJK6SAF0ELpXQBQuhdef0y0tjwumMruvM+7YYt2d9t55NG8n/lcbSWWSV1yskoQWWy9j2klNh8WtqJAwG+Vu+SQ8mt3lck0l6XKupvHSj2WHaMws6oeO125vh5rx+MYxPWzOnqHl8jue5reDWjgOxUlm26mUto7I9poei1UpSt+qX+kPmmdI4ve5z3uNy5xLnE9pKYkg4qqb2FFbAc+yhfMopJFEXKWMDPt1D4RKZUwvUZchmUnaVJWtkmdDOo7pXXcEfiEudEPUN0QUwdVhYbIrUbrhZ7TtWgxtgoprBoaWTkOSSSUReEu59E2NGpwxsbzd9LI6C52kx2DmeQNv6VwxdL6EqqxrY+H6vJ+cK1pXiZh9dgpabPozq9ZUZInu4tY4jvXP8SOYFe5qma2J8d7Z2ObfkbbCvATy2Lo5Ble0lrgd4K0zwp6LQmNkmHyw5m5ny1Ac0EFzWuAaCR4XXn45XRksdscwljhycNhWXIDE4Pic5jgbhzSQR4hNqcUllfrJAC8gBzwLF9txIGy9uKA3m1SkFUvPx14PFTCt7UBt+1JrqpY/tqTKgvcGsBc5xsGtF3E9gQGvAXTSNib7z3Bo7OZ8rnwXQ4owxoaNzQGjuAssDRfR80w1s1te8WtvETeV+Z4r0KAKSCSAKSF0UAkkkkBHdAlAlMLkA4uXz90h486txKY3vFA91PEOAaw2c7xdc+S7zLLYE8gT5L5ffLme4neXuce8m6p6pvtSPR9AhF2ym/JbfI5JMMgTDMs/B7F2RRKgSFAZkwyL6USGV6I5xYqElTSG4VdWImPc8SDdC63ML0Nq6mxyaph+KW7bjsbvXqcP6NYW2Mr3ynkP8Nnpt9VNGtszrNbXDl/o51dJdkpdD6SP3YI+9zcx8ytBmDxt3MYO5rR9l9+CVH1NeUThaN13KTCWEbWMPe1p+yzK3RGklHWgZfm0ZHeYsngiPU4+cTk9Iy7r8lfVrF8MjpKqSGMuLWhh6xBIJaDa/iFVWfb92D1+hw6VJee4kkkLqMuiK950OPyzVZ/lwj+5y8Gva9FszY5ahpc0Pk1WRpNnOAzXsOO9WdP95jdZTemlg7BFOquJ4JBVi7wWyAWbIzY8DlyI7Co4JVdjetQ8EePrtEKmK5jtUM5N6stvlO/wKox0gI2gg7iCCCDxBB3LozHLz+OwD2i/4o2k9pBIv6IDycmCh23aO7Yq78EkG558QvVCII6oIDyH6Mk5k+Fl7HROuZTDI6BjSdhmYLyH5r7/AA8kNW0KaBzEB7COUOAc03B3EJ6xMNqcjgPhdsPYea2kAbopqKAKSCN0ArpJJICs5yie9JzlBI9ANkk4c9i+Y6ppZLIw7C2R7T3hxC+kppF8+6ZU2pxKrbwM75B3P6/+5VdQtkbnRrO2cl7GQXoZk26F1Uwehcx10Lpt0rruD4cgkrpOiuikMMbJiBJM9rX53DYy4vZo4b9+9c0XZtFutRUx/kR/lsrNCWTG6pOSgsM0oaZXI6dPhiVxkStnniu2BO1KtiNAsQFJ8SqyxLSkaqkwQHFdIps1fUn+e9vg05fsqYcnY479cqP8xN+cqs16ybFls/Q9JZ21xXsiwkmNkTrqHBoKSYUWuIIIJBBuCDYg8wVG6QBRPnXUmRzsilue0wPpJqKazZx7RGOLjaYD5uPiun6OaRwYhFrYHHqnK9jhaSN3Ij7jYvnZ0q9j0T4m6PExFfqVEUjCOGZrc7T39UjxV6mck8M8v1HS0zi7K1hr0O6McsfSAkyMy+81pzdoJ2D6+a02P9PoseWTO4uPE+Q4BXTzBUEx4ghI1A5qzlBTHU7TwCAy6+vDWmxUGH1jxkLwWiRgkZt95hJAPmCpcXpmhhsAnSwl2G0MzdpjMtOQNpIzuI+nqgNymnuF6mllzxtdzaD4rxWG5y25a4DtBC9ZhL7wjsc8eqAvIpt0boBySbdFAFJBJAUHlVpSrLwq8gQFCoK470pUmStZLwmhAJ/iYbfQhdknYvFdIGjjqylvGLzQkyMHF4t1meI9Qo7Y90S7obVVcm+ODjd0E8ROLsoaS69soBLr8rb1uYdoNXVFjqtU0/FMcmz5fe9FSUW+D007oQ3k0YCS6RhnRSwWM8rnni2MZG91zc/RetwzRClpraqBjXfiIzP/ANTtqmVLfJnWdTrj9u5x/DtFqyptq4H5T8Txq2ebl2PRjBX09JDFJYvjjDXZblt+wrZhogOCuRwWU8K1EydRq5X7NbEMcFlMGKVsafkUhTIcqY4KwWqNwQFSQKlULRkaqNQxAcI0hbauqRyqZvzlUAVr6ZwGPEqkEWzSCQdoc0G/qVjArNmt2e20881xfsiQOTjJsUV0nnYo8FrvaQHSKMvTS5CNmYqVLBTlY5PCDdbGjGIOoqyKqLM2qLzkvlzEsc21+HvKnGxrdw281r6PYBNiNQIIh2ySH3Io+Lj9hxXz3NvESV0QUHK57eZ6Cm0xq8RroGSvyQa1rtTFdsZDbus7i7dxXQW1Cr02iFHRQhsbBrA3bO7bM48Tm4DsGxZ3tZY4tJ2j1HNXqouK+rk8rrr6rZrwo4SNwT7QOLjYcBdWTTv4ZSeVysOhg9qeWl2Vg3kb+4L0lDhwhGx738OuQbeilKB5jSEytbYxu27AQC4HxC19HMMeynj13wZ3NYfhLjc+K3C4LB0m0nhoo80jrXOUAC7j3DjZcbxuz6jFyfbFZZozzlzhFGLvdsAH1PILfo6cRRtZvyjaeZ3k+d1laM1FNNAJ6aQTCT3pbWdmG9pB2ttyWwCup5OSi4vDJAUbpl0bocH3RTbo3QBSQRQFVzVE6JWi1AtQFJ1PdQuomneLrRLU0sQGIMBga5z2RRse45nOaxrXOPMkb08YeBwWuY03Vodbb5M1tGFI2mV7VpatDhVbCniNT5EsqAiyIZVMWppCAhLVG5qsFqjc1AVJGqpMxaD2qvIxAc56QtFHVLRUwi80TSHNG+WPfs/iG3vuuWr6MmiXh9LNAWVJM0GWOoO1zTsjlPb+F3b5qvbVndGxodcq14dnHkzlibIdis11BLTyGOZjo3jg4b+0HiO0KrLuVTG5vuaccogJVin2C/NVirTWlosQQRsIOwgr7lwQUP68luhpH1ErIYxmkke1jRzcV3vRnR6LC6URMs6QgOlk4ySW2nuG4Bck6NpGtxEOdvbDKW9jtgv5ErqlbipybFPRBY7jL6tqJOSqXAsVr9+1eIxnEQy7y4NDdt+SZpBpVHDscSXm9mAXcfsvN4HnxbEoIni0Ws1jmDcGM6xvz3W8VNKaWxmVaeU13PhHR8BL4YY5ZLgzAPsdmUH3Qe223xXpG4q0C5ITK2hDmZSNllifo9rO35iXfVfZWNOq0gjaCQb2BJI3Ac7rjGkuOvrql8pPUBLYxwbGD9962tNNJAS6khPVGyVw4n/1j7+S8bdU755+lHpOl6Xw14s+XwdN6EsTcKmppr9R8LZwOAex4aT4h/oF2IFcQ6FoycSmdwbRvv8A1Sxj7LtbXKan7DN6ml/UP4JgU4FRAp4KmM0kBRumApwKAddJC6SAJCFk5JAMshZPISsgI7JZU+yVkBHlSyp9kEAyyFlJZCyAjsmkKQhAhAREJhapiEwhAQOaoXsVtzVG5qAoSRKrLAtR0aidEgPM4tgMNUzJNGHt4X2OaebXDaCvA4l0VS6waiRupJ262+sYPD3vRdedEFC+NfDgpclirU2VLEXsc+wnQWGks7LrJR+8ksSPlG5q55jQtVzjlPL+crvU7BxXG9L9HZ4KiafJmgklfIHs2hoc69nDhv7lFdHbY0Om3fyPvfJnaO1uorIX8M+R3yu6p+q6k+S7VxtjS4gNBLiQGgbSXHcAOa6/BG/VtDxZ+RmYcQ7KLjzuuUcNHeqxXdGR4LTxnXid/wDQfQq10VSNZiLnHeKaQD/Wy/ojp7TnJG7g2Qg+I/6WFozX+z1kT9zSTG75XbPrZJPE8n1RFz0rS9zv8lSHNXitO8f9kgsw/wCNNdjP4R8T/C/mVowVhOy68p0mU94qeXlJJGT8zQR+UqWxtReDP0cIzujGXB4En1+qCCSzz1+djqvQpSWbVzn4nQwA913u+rV1Nrl4zo1w/wBnwuG4s6bNOf6z1f7QF65jloVrEUeQ1k++6TLTSngqBrlI0qQqEwKcCogU8FAPukgggJ0kUEAErIpIAWQsilZANSRSQDSELJyCAbZAhPTbIBhCBCfZAhARFqaWqUhNIQEJao3NVghRuCArPaq0oV17VWlagM2dqqvwx7xe3VPPiO5XKjZ5q9T1AtY7kB5TD9FqSlnNQyFomPH4WHiWt3NJ5haktNG/buK06uma4XCyKh+S64lg+pScuWed0kwlksbo3bnAjuPA+a5G+MscWH3muLT3g2XV8YxHfa5NjsG89y5bUZpalwylr5Jj1HCzgXO2D1UFyzg1emTw5J8HStHq0zU0Mh3llnfM05T6j1WhpHhDq6gkjYLytyyxjm9vw+IJHir+D6Pxw08cQ2ZGgd53k+JuVt0VBk43U2MrDM52dtvfD12OANwqczajVSa69tWWkPHaQdw7V73RrQBkVpKm0sm8R74mHt/EfRe7xWlaHtdlGYjKXWFy3fa/JRwxqONKRcv6jZYu1bepeon5QBwGy3JaUb1nQtV2JTGaXGFStKrsKmagJgU8KMJ4QDkkLooCykkkgEUEUkAEEUkAEkkkAEE5BABBOQsgGkJpT0LIBhCaU9AhARkJhClITSEBA5qhfGrRCY5qAxsRpyWm29ZdNigvlf1XjgePcvUSRXWVX4JHLvG3nxQFWXELDevO4jiBkJazaefALWk0YaPicRyJNkY8FazcEB5yPDuJ2nmn02BRz1EbnMaXROD2ut1gRu28r8F6CSisFFh/UmPch1Nrg14sPdbcrDKZ7eCdHWKYViHDNxNhOUngSPRMhjVjEKkOAHG4Sp2ICSNissahGxTtagHMClamtapAEA8J4TAE8IApIpIC0gikgAkkkgEgikgAkkkgAkiggAUkUEAEEUkA0ppCeUEAwhNIT0LICMhNIUpCbZARFqjcxWCE0hAVHwqJ0CvFqYWIDMkpbrMrcKcesw2cN3JekMaYYggPJe3SxbJI3fM3rBO/TbTwffllcvUmmad4CaKFnIeSAwaNj5nZi0taN195WzDBZW2wAKQRhAQtjUrWp4anBqAaGp4CICcAgAAnAJAJ1kAkkkk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38" y="3356992"/>
            <a:ext cx="5308230" cy="318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upload.wikimedia.org/wikipedia/commons/thumb/2/21/GroenLinks-TKMST.png/220px-GroenLinks-TKM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77" y="429309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329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86</Words>
  <Application>Microsoft Office PowerPoint</Application>
  <PresentationFormat>Diavoorstelling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Golfvorm</vt:lpstr>
      <vt:lpstr>Groen links</vt:lpstr>
      <vt:lpstr>Punten die we gaan behandelen</vt:lpstr>
      <vt:lpstr>Onderwijs?</vt:lpstr>
      <vt:lpstr>Intergratie</vt:lpstr>
      <vt:lpstr>Europa</vt:lpstr>
      <vt:lpstr>Duurzaamheid</vt:lpstr>
      <vt:lpstr>Economie</vt:lpstr>
      <vt:lpstr>Einde presentatie!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Groen links</dc:title>
  <dc:creator>René</dc:creator>
  <cp:lastModifiedBy>René</cp:lastModifiedBy>
  <cp:revision>5</cp:revision>
  <dcterms:created xsi:type="dcterms:W3CDTF">2014-02-03T10:16:28Z</dcterms:created>
  <dcterms:modified xsi:type="dcterms:W3CDTF">2014-02-09T21:32:21Z</dcterms:modified>
</cp:coreProperties>
</file>