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FAC66-24D3-4D69-9C3A-B99C40C34BB8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0C3A-9DBB-4A68-B571-57CFADA9C91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0C3A-9DBB-4A68-B571-57CFADA9C910}" type="slidenum">
              <a:rPr lang="nl-NL" smtClean="0"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EFAF86-ADA1-47E2-8D81-86A114DE81C3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1AB946-02EA-4860-8A2D-5C26856E29BE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VeBXjtLyqil7tM&amp;tbnid=3wOLFoZk5eQ2lM:&amp;ved=0CAUQjRw&amp;url=http%3A%2F%2Fthestatelessman.com%2F2013%2F06%2F03%2Fusing-bitcoin%2F&amp;ei=IpzmUry-AvKa1AWchoEo&amp;bvm=bv.59930103,d.d2k&amp;psig=AFQjCNHV4-bncVehO6p72jhGqPPJtahipQ&amp;ust=13909313347729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google.nl/url?sa=i&amp;rct=j&amp;q=&amp;esrc=s&amp;frm=1&amp;source=images&amp;cd=&amp;cad=rja&amp;docid=K-crg2j0BGZt9M&amp;tbnid=mbhymb2SM6pkGM:&amp;ved=0CAUQjRw&amp;url=http%3A%2F%2F925.nl%2Farchief%2F2013%2F08%2F08%2Fdankzij-een-ponzi-oplichter-is-bitcoin-geen-outlaw-meer&amp;ei=iJzmUtenI4m90QXmroCABg&amp;bvm=bv.59930103,d.d2k&amp;psig=AFQjCNHV4-bncVehO6p72jhGqPPJtahipQ&amp;ust=139093133477299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yam4c6y3r0xzIM&amp;tbnid=Gg46rlGzOnhKaM:&amp;ved=0CAUQjRw&amp;url=http://silkroaddrugs.org/&amp;ei=9IfmUuepHY2W0QXX_IH4Dw&amp;bvm=bv.59930103,d.d2k&amp;psig=AFQjCNFLxX87FFQKPq6vIi8xm9MU-PGpFg&amp;ust=139092617208235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55776" y="476672"/>
            <a:ext cx="43204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66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Bitcoin</a:t>
            </a:r>
            <a:endParaRPr lang="nl-NL" sz="6600" b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362" name="AutoShape 2" descr="data:image/jpeg;base64,/9j/4AAQSkZJRgABAQAAAQABAAD/2wCEAAkGBxQSEhUSExMWFRUUFhcYFxcXGBcXHxwVGBcXGhwXFx0bHCggGB0nHB0XITEhJSkrLi4uFx8zODMsNyktLiwBCgoKDg0OGxAQGywkHyQsLCwsLSwsLCwvLCwsLCwsLCwuNCwsLCwsLCwsLCwsLCwsLCwsLCwsLCwsLCwsLCwsLP/AABEIAOEA4QMBIgACEQEDEQH/xAAcAAABBQEBAQAAAAAAAAAAAAAAAgMEBQYHAQj/xABLEAACAQIEAwUDBwkGAwgDAAABAhEAAwQSITEFQVEGEyIyYXGBkQcUI0JSobEzU2JygqKy0fAVc5KTwdJDVMJjlKOztNPh4iQ0g//EABkBAAMBAQEAAAAAAAAAAAAAAAABAgMEBf/EACsRAAICAQMDAwQBBQAAAAAAAAABAhEDEiExE0FRBCJxYYGRsTJCwdHh8P/aAAwDAQACEQMRAD8A7jRRRQAUUUUAFFFFABRRVZjONW02IaY2M6EEgiN+XTfeplOMVcmNRb2RZ1HuYxRznbboec8x7KwPG+39u3uxc51Qi2JC3CuzN5bekkgmQKyF7tpi8Q0Wstod4ZiHz2hOounQZtIhNtelckvVN/wX3ZusPlnYL/FwozHKoEElj66g7Aac5Ps01z2M7e4RIBxStmbux3c3JuEyFBtgw3KJ2rl3E+HXHguzXH7zPbkm46udkUt5lHQr7ajW+AXYMqrnNne0txS2c7uUHhzH015CsetOXMvxsadOK7HSMV8pFjWEvuBdNpvAohj5pzuCFHMxFQ73yipJiwxKvA8VqTpl71YJlANM3SswvdLbVgukAeECQOgnSneJPbsPki4wy5mMpsSQAmm8gzI6Vjqb8/ll6Ei8f5RFUMRYbwlAMj2jmA2NvUZlWd+VOj5SEXvJW6q24BYBGBzmZUoxLa7wKzmJKo721DEJGrlTJKhtIA0gga8waae1aypc8cuSFUhT1nUbCATz5UKXz+WPSjcJ8oloM6teCFD4xcBTKXHhkuIHprV9g+16NBIBUnzKQQBHUTJn2aH0145xDhKvbIXIqlgmVmyB2gEKBEMdRAPXSqy/wrEIXeHR7mXNdXUjLtDWzlX1netoZJriX53M5Y4+D6OwXF7V2Mra6ac5I291TlM6jUGvnb+2sTZDMRnGhRDqecg3ND0gkHnWq4J8oRUkF9EKBsxzIZmAt3bXXeD6VvH1L/qX4M5YfDOwUVnuDdqrd6FbwOco9CxmY9Nuc61fo4YAgggiQRqCDzFdUJxmrizCUXHZiqKKKoQUUUUAFFFFABRRRQAUUUUAFFFFABUbG41LS5nYCNYkTEgSBziRUPj3G7eGQliMx8q6EyQYMSCRIrkPajtfcuPAkyzDMAXW00bRPib00Gh2iKwy5tOy3ZrDHq3fBq+1PboW1J8QAGYKgzMYJ8QAEgajU6aDasNiuJX8VmXNlt5lK92xAIABYXJE3NZECAfxpBhGMXLjDOQAz+KTBmXg+LfkNgByq8wwt5US3c8bJ3iltA6kkaiPDqOUxPimQRwTbe7ds6YpLYZ/s9A4DOE7xiSQuhdiNlEKCep++kpiFs3L1tcOxWyqq15nUuGux3bKugCa7gTpB50nHXSwKsCrryO4O4I+4gjQ0caxD3LVtvnC2FdGW4rgmVcAzbWNW0PTRgQaUd9mOW3BaYLG/SpOsqwB6GJ/AMPfWR4bbNrGog/LLfYOebISS7nqCnj+B6VaXcVbuyUBUQANMniX6yAGV0g9Zmk3LuOVZzlF5Ne7qyCN9Dcy5vdVQVWgl5J+LxIuNeyERmO32gBmP+LMaVxlHvlblrKVZArEsoyEOxJbMQSIblJ8J02qPavBo77EWAQI+gs3nJn7TBQjekNzNR8Th8OxmbzGdxYQfxXhUqNMd7E7G4gO7suoJAUjnAAke/SlYlWAw6lT4VhjuA+VdCRpPm9sHpUVnslcs4hdPrWbZHwW/NM4LDWEPhxC/t2b9v8ABWUfGjRsOyZ3YfEWwTItk3cpOgZRCsBtOYoJqBh81xrrT4btwNOvltmFA5CQAT7KllMTmPcFLo+sLTW73vZVOcDTnApmyQgyt4TPiAWMoJ1CppEch6UU0hcslu2d1SCQBLkELlWPMSQQNY5a7VCxfDUgANnV1zCRy8JGbk+45e6msfi1ZBZtW2v27it3ioXW8WXUmAPszCmRE+pM3GMBcC/ZQfiR/pRTig5ZAt4m9YYw0qzgtm8gXQNCgSp3Om87ddx2S7esIHiKyQUbc5QR4GPmUabdBtWRv3LYttduFsqnLFuJ1yiTIMCWAj26jSa25gYKXFIdWGe2WzKQGXfJIKtBBDDTUHfQXF9+GS0uD6R4Vxa3iFzIwPpz0AnTeBI5VPr567OdpLthhmZsyque7GRSZ8jwfvG8E6V2fs12kTFLBhbg3XQSTPlEyQAN67MWfV7Zc/s5p4q3XBfUUUV0GQUUUUAFFFFABRRRQAVUdpOOphLRYmXOiroTmIMSJBiQdal8W4imHtNdcgBRznfkNAYk6VwXtf2mfEXWeQW0hC0FLRbZSN239dPQVjmyadlya44at3wN9qe0ty/cYZ2VzqGhmUDPraQzpzBPL26iHw/CKPFCgkk+EQNd4HKq3hfD7hZWyMtsMD4m0yg5oXMQXnaQD67VeX7Ak3O87sESwyBhm5sPEIB3jkZjSAOGe21nVHyLubRUIh+6DW1t95aa4odyAURxmJTMcpOiqNCdehNPYa8GWdY9RB+EmPjTd3BqwFy4zJaBOX6xZua2UJhm6toqzqamOzoct0e/Pbl427K2u8fKAWKgvOhOTL5FnfWNTpzpm9grIaWJuvtkskZR6PeIK+5A/uqYwZwUC91ZO9tTJf1vPvc/V0UdOdPphwNAIo1KPAabEWHuhYQrh16WAVb9q6SbpP7QHpTC4BASxEsdydSfaTqasFFNYOwl3PnNxcjKBkK6yCeY9KnU2VpSPVVQBtS1UU83DbBjx3/ja/21GLBbrW1zEKF80SZUHWAOtSMdKCKbCLSmYZkUzDOqmDrBIGkzUz+zLP27/wAbf+2kBU3cCjmSoMbf/BqRnvAZc/ep9i+O+HuLeNP2WFSMZg7dlM6tdJzKPHkiDOugnl99C7TT1NcBVlRes2mES2GblmZntk+lwDPa/bBA5tRika3k+cZzAnTL40mfA66MD9oE7nnVo1oNUXumRSqgNbJlrLyUJ5lY1tt+kkHrmGlWpp8kuJHwo+ku3Q1o4a4uq67wAVKfV+tMabRBgBrA2AIPiPJcxJIWTA1p4YC2QbloEhdXRo7y2OpjS5b/AE194Br17oAmnJgkM8SwauNQD7fwPpXnA+OPZuAFyDmbKUUgW1jYkfUOvs222fw2HW5lc3C6HUrkyz+iSHMa6HnvHWofFeHXHd3VWIYAnJEgxDDKpzRImYjX0pxr+LJflHeuynaNcUkNC3V8y7DWYyyZbQTWgr5w7McdexcWCLZBy2xnzEjKJQzrtMH4RArvnZ/jCYq0Li6H6y6nKddCYGsV24ct+2XP7OXJCt1wWdFFFdBkFFFFABRRWc7dcX+b4YhfPdlF0BGu869J+FTKSirY4rU6Rz35UO1WdygJ7qyYgAjNcJAhhOoBG/8AIVz/AIdhi7FmIeCYbKFJBJOvP3TA5UcQuF7mnejLKjkHVhqw0lpPhkGCAffeYbCG0Qr5RIkQwPtBG4g6bR0JrzpzfL5Z3QiuOyK7D2jbugTCNmzA7aIzT6ain/n9q4GRgwRgVzlZE8mEawGg7cquH4erjUAj40xcwiKPEDlUgQDBZjOW2vqYMn6qhjy1xU02W40iHgrYW2Ll1SQ0i3aBg3GG5JHltg7tz2Gu0i1hnuP3lzxPAGggKo2RFGiKOnvMmTVxguFMT3lwAuwA20VR5UQfVRRoB7zJJNTDgo/r8KmWRcIpR8lSuG15D+vSnHsD1PsH86kXbiK0E0PfQb9Ki2MjKmm3smkcFs+K8NvEn4NUgX06inuzYW498Dl3f395/Ki9mApsORvVP3R+c3f2P4FrafNORFZDE3lTFXgTswH7i0oO7BiMRZh7ZH5xP4hV13U71V4vEKXtx+ct/wAQrTNhPSiT2QIoOM2iLUH84n4NSVs+GRUjtKMlpZ0+lT8HpnC4gZdCCKa4DuIFvnTV23P8/wCdTykiV94/r+v9WSh3/r30WBVXbJDB1Yo6mVddCD/r0IOhGhmo2JXvAzKoW4gzXbS7FRvesj7P2k+rMiV2untiq3GYYyHRitxTKMOTfh7joQSDpWsJ9mS0VuG4hbtIqAMx8zlV0zNqd4mBC6T5dN6cxh7xlAaUKBtOZzONfcBpTndqw7xVCeLLdtja3cOxX/s3glehDLyEvJYA2FVKkyUtirx2FI8SwGAIkiYkbjmD6jWtb8n/AGo7m7JYlJCXCVIHL6RVnQkeunrAqiy5mCDczqZgACSTAJAA9KrFuNbvCRdbKSmRfEILeLSJ08wj1PPW4t9uUTJI+oEaQD1r2sf8nXFe8s9y29vykRBQ6gzOpOvLlWwr0cc1OKkjinHS6CiiirJCuP8Ayk8Qa5cdlVmy/RoBAaPrka6wMxHsFdW4ncy22jc6bTv19K5BxzA97iwhtnJaEBy0As2t0ZR5tDaGvr7Dw+ryU1H7s6fTx5f2KXgfAsircysQpBgnMco210kgQfdTuFwdvCZ3sZ8ReuMzAsjDu1JkzAmddYgn9ETXQuHYMhRFpiCBBA0IPOvBhCGzZblnKw8cZR4iFA10aSRpB9lef1ZNuzrqJnrymfyYR+7t51HK84kr6GCsn3nnTvZvgpvRfYSmvdSIkGJu+14EdECDcGrLiHChcuphUJPeFmusd8m9wnSJbME5aXSR5a22GwSqoAG1TvW3cmeRRKK3wsAbVW8Z4eQjR0NbXuhUPiGCzqQBuDUuDRMc6b3KrB4ZjbQydUXmfsinvmx6n4momG7UYdERGXEhlVVI+aYrcAA7WoNTeG8fw99+6RnDkEhblq7ZLAb5e8Rc0c4mq0SE8jXYR81PU/Gm2wU1emzSTZpaWLrFF8z9KPmvTT7qu2s1ncZ2pwtu69ljdL2zDBcPfcAwDGZbZB0I50lF9ilksceyeZJph8L/AF/Om27XYSf+P/3XFf8AtVM4dxOxiZFq4rMolkIKsAdiyMAwHqRQ4y7l6iAbBGxIqLiMIraPbVvUgA+5hDKffWhfD1Hu4X0FK2h2mY3H8Pa347RLIB4lPmUdRHmX7xUa0c0ERPp/oP8AStk2Hj0jY1mcXgRav5QIRxmUdDsyj2HX2EValYyObPp7v5fyqNicNpV/8098/wBfGmbuEjUbf1vSUh0ZC9b7tu8y5hBW4g+vaMZlHLMIDKeTKvvGUqe7kPmy5GmAyOAUaTtIIPpqOVaS7w+dhv8A1pVMOHTNpv8Ah+ND1tO3iXr4LhDD++bpW0ZpqmS1RFxuHu2lNqxbe47gF7oQ5Y5AEiI6Cf0jyAi4vhN02le4DnYkN5ZUqIUyhIMqN9OU1ol4Md2uXD6F2j4TFTeH8KtKwC6s5iJ3Pv8A9aOqlwLR5GPk7xDW2HgdRaIC5irMbR0kHnrmWdNq7KjSAetcc4XhhZxtu4lslbhyOwYwtttCxU/9p3evqff1rACAV6baRv8AiZn411+kye5x87/5Ob1EeCVRRRXoHKQcfEy0ZUUsSQdPUHbYNI9RWC7McEN4Xbr2zauXSWdWbMy3H8TfqiCkKOQ9lartW/8A+LiIRnzjustucxD5bZC9G8TbdJqJwbEph7IBKIoXNmZtMpYBczRq2qieZryPVb5H9f7HXhtRbRHx2Buu6Z7z4fK662ncW2tB57t1nwvl0DjQncbCo/DrN9mc4p3WXN7unM5QpcBVgwEBOmmuQGdK1WFxCXknSDI15gEiR1B3Hoap+0NpbFm5cWS2UKAY8iAsEHpGb4msL9tDi1qqjzsfYz97iW3dyi+iWyQR/mG5r0y1pYqDwTC9zYtWt8iKCepA1J9pk1OmtoVRjN3JnsV5FE0TVWiRDWQdYqo4nhF77DtAlbsj/A40+P31dTVZxRvpLH96P4WrKSjaryaQbv7FnFEV7RW+lGQkrWa4ZglN/EsRvdP4LWnql4N+UxH9834CsMsdjXHKr+B48OSZgVn+0fAZ+ms+C/alrbgbHoeqnYrzFbECofEiBbYnoaycdO6NIZG3TInCcR84sW7wGXvEVip+qSNVPsMj3U82HprsthsmEtCIkF/8xmf/AKqsylU4E66ZVtYqi7S4T8i2k97l9zIxI/dHwrXNbqj41Yz38Pb+znunXaAEWfbmf/CajTRpDJbGEwmm1efM+fOrtMP6V73MVNF9Uohw7XpVRx7heUC9H5My2+tthlufuFj7QK2SZfT3Uu/gwylSJBEEelEU1ugeXyYS3lUv3yG4EtM4C6HNZnMoMiZBJgmPDS/7YvHDpcwqYeyxZgbIIuOwzqqFcoAEnNIYeyatOFYPMoJYB7JIlhI8Ia02YSJDZX/xVb4NLIQqchJPiUKFEjTLlG0RtVppBN7mZ7R8GDK822IzzlVsjS4DBFYTDByunp7K2nBsSbluzdZcrXLYDrElbkSVJGgghwfWKhY7uzZa2qAAghQykCQAZHpJGo/0qF2IuAYUoEuItm82UXSSxRmFzPIGoOcxyiBtXR6aVTMcu8UzXUUUV7ByGQ7Z3PoLKxdIuYgGbLagKLlwMWjS3KrJ6GKReJtqwFuy/htAW3KqpQEliobeIWB7Kj9vLkW8KD3sl2MJADN3LjLfjQWzJzR6VcriFaAFzkCYAmPb0rxM86mmduNewjC4IUthYUxrauMIBO+UBTpvGpqr4zcdltI0+O6rQeSm8nh9PAWEVatxUuSEtsQpIYkZQpG4JO5G0Cay/E+NLdu2CNsytr0KXD+IFY22axidATEACm24go5isniOLZmyZoEFmO3hECAfUkCeU1T3u1FoFlyJAkT3bOAQR5m8zEaiROtC1Mnox7nRlxoPOk3OIKNyKwC49mUNYYDMfKzZhl+2jbkDp7doioGJ7UKJWyiXiujXLuoJG4Renr+O9CUmHSidPtY0HY1V8TxP0+HHW6P4WrI8L4+ty13yr3bI2W5bBleWq9NCDsOczS73Fc2Kw5n/AIk/utRve41jS3R0sPXoaqW3xEU/bxo61azGDwstJrN8PF+3evzaORrrMraGQQNdDVwmKBp1bwqnNSVMSTj2I5xT/m2qOMJcvGLq5LfNZBLDppoAefP8RaB6UGpxjAWtrhHsURRNMY666ozWrYuOB4ULZAT0zQY+FbbMzPMdiks22uXGyqo1Op9AABqzEwABqSQBVXwXCuzPiLq5XuxCGDkticluRpIkk6kZmaNIquwdu495bmN0dSe7tgRbT1TU53jQuSdzAUEg6m2w5VhJpujWnBfJ6EpvFWMyMsxmBE9JFP0GqcVRmm7M/a4Y3e57jeLM2U5iIV91IGlwD6pOogbwIvorPYu1iDeEXQqZlJTug2YAyRmK/WGk5hE+mt9b0UT01qEzSfYyd/Dlr2KtAxnLFfQG3a/6i9PniWLYu/0dqzlYK7CPGy5bZJLHNLkGcoEU1i7gGOcHZrVr7+/n+EV5bu2VCq9zMFRQgY6BAIBA22HmjWpU9LZvp1RQ7h0xOSMUwa4XYqPB4beRRByADzSee+/IQuw3hbGWgLo/JtLnwliLiRYMaIAiiORqYnELAzC2V0AmI0B0E/gKouyGKHzvE/lNUEhtbely5HdepmWHWhTduQSh7aOhf2iv2rf+YtFU3zm59m//AIMN/Ova9vWcWkz/AMotwLhsLLOskplRSA82X+icHVEMaztEVTm7evWHWziBh2F23mcsVlO7bwBhr5oPLY1c/KTeC4JW702xav5WZQbnhLNay66mZg1hLV4XQoFvMRBgagHaTOnUT7a8ma91/VnZi/jTL7F27tx7QfHqVW2islt8pdwDnbQgEs2uoNZ/B4w3PpDoURG09Wyaf46iNjLLmA6Jtqes6ARz6TG1NYW/9JiLe2WxdHSTauW7oI9oQn30KLNLSLm/xHK4ciViDz0MagehA++q17UTku2+6JJBJaQDyiIJG3mE84pj5zIqG9tZmBNOMaBssE4oLWVbKFrYJLMSQzMY1XYRoNNjA9tLu3bV2X8QYnU2iAWmdXRlMHqYBM86rjdqPdRW3ANUoklw2LRVFm0Z18WuYgSGJY7FiQBEbegFO2sZF+0Z2b/pNUdohdtK9XEfSprtP8Jo0Ds6NY4vrvU2zxb11rAJjun31Jt8SJ0JrB4jTUdFscW9f69aqT2zxHfXLaWLZW22UM1xgToNYCECs3b4l6/jULCY8C9ck7tP3CiOPkl0zer2rxn/AC9n/Nf/ANupOD7dFTGLsGyv5xG71Bru/hVkHrBA1kisqnExsD/Xwp/56rCD+FLjsJ44s6naxIIBBBB1EcweYp0XK5Z2K40bTXMIT4LcPa1mEJgoP0VMEdA8bCtpb4mOtDk4ujHol9cAYQwBB61V4kNh/ECTa5zqV/mv4UlOICl/PQRB1B69P5UnO+QjjlEn2MSGEg0493SsVhMf3N97JOghkn7DTHwIK+6rPFcXyoW6AnTnS1tbDeDfYbv8Wvd6IsFrcgNcFwKF8UNKxplGuu/LcVcJjpUE6SKw13jSd6Q4AuS+QG23iS2AS4YAqAZlZOvpNT8TxQZZB91J2uxp00xnil3NiQZ3BB/ZH/3ot8QxFtVtq1sIihRKliY5kyN+nLqay/EeJlSjrqT37D3m0gj322p7G3mLsLd+2dfK06aQQSsmZncDf31ellbFrjOJ3rga3ca2V0IZQykFTOsk5gfdHrVf2Rv5b9/xPoqjKZyjM9xptnnMSfWqi9jntoouLbDl8oZC2qBCSWkDxE+nwqZ2TxUrcYXC4zqpDAqLZVZIBGpEuDI1qtL0sLRuP7NX81b/AO43v91Far+zF6H/ADLv86K9npo87UzF/KJeYW8RbDlTk7xWEOQVAYQvtBAU+nWuLcPxAuPdQXJW7bdQ8RJ3DROnMxXbvlRQp3N8Akaq3ljTxAE+Yz4uo0O3PhOKGS9cQ3C7KcpYjIwyyq6g6goFObofSuNwqc19zpUrjFlvicTba0lq7iXcJ+byrMbSIeI6iNzTeCxafPrV2Zt3GVX9FuobDA+4yfbUXCYJioMBU3MFSwSJzBJmP5g7a1Ex4ttbZ7LkhTlcEgkZtmBAGkwNtyNTOgo9v+3G2WQLIWtt5kYo36ykg/eKGuUnil/vGTEcsTbDn0up9HdH+Nc3/wDQVHzVOkqx1rlINym2am2amkKx43aatXfpB7G/hNMNdpvD3JuD2N/CatRJci4F6lriKg569D1npK1FkuJqImI+lf3fwimQ9RWvRdb9n+EU1DkHI0K4w7VKtcRjQ/Gs984HWj50xIVZZm0AGpJ6Co6dlazS8Evnv3ugmFTLz3dl0/dJ91aROLEaGfaaxls9wndSC85rpBkZ4gJ65RIPqx6U4uKrKeO2XGRubHF/X79/hUgcX6b8xr93SsJbxtSE4kTvJ/EVk8RWouuMcWHfWTOpVwT6ApAPvJ+NS24jIg/jWJxuOL3gPsry6nUj4AfGpCYyPZ0q3i2QlIv2vaZczZemYx7ImKjcR4lCkzsKqmxfr99R7V5Xurm8lubtz+7tguwPtjL7WFOOMHIlYm99OLMS1u0iQPt5TduR7Gd/8NV+JtW7moUHnHUelVeGxV5u8xCLmuXHYHWSHchyQPQwJ5A1YX2D3HCHLcU6yCqXNpZTsp39DGsGWO/TpmWuxrEXhlRVTu0TMYLF/NHM6kVvOwjm5cwy94bmdy4cxaOXOQIB/RUQNzPKa5vdxkPAuAMrHK6qW8Y8uVWiSWgax1rsHyX4MtiXfVhYthM3hILABJM6gkAtI9deRrRcor6kuVJv6HU6KKK9E4jP9u+FfOcFdRVl1GdIUMcy6wsnQkSsjWCd9q+cO0ZkI5cgEQEyyDct5VYz9X6MofUqegr6uZQRBEg6EHpXz9204K2GxN/DqWRX+kslUgHc92iloYZS9qCdTFc2ZVJSN8TtOJi8NcSEus7hrfggHwkjYnQyY5RqOYikti0AZFsqiMrA5QAdRoZMkwYYSdCBSLFpSwUNlDGUZwyyv1SQAdx7vWpL2rduGds7DUKshQR66M/7oHVhWfcsOEfSWruG+uhOIs9SVWL1se22A4HW160i20io9zHHvkxCEpeQq0mDLofC2+ukAjnHOTVpj7K+DEWhFm/JC/m7o/KWD+qTK9VZaJDiRGqNiXgGpZWo+Mt+E0o8gyydsNOuDX/OxH++mmuWxPdWFtFhBOe45y9AXJyg843ry9b8R9p/GkZKWp+R0huine7rzJSsBupNpsPu+FDtAljdurMCNlYAU1kr3JTsKJXfYb/kl/z8R/vpa8Sygizbt2AdCUBzkdC7EtHsioWSjLSbsKFK9OC7TQWhjG+nt0pUVZIF2vL2MyCeew9T0qC+LGy+I/d8f5UhbRJzNqf62p6PItXgk4SdzqSZPtNSzc6VGUUTSasadEg3tKaxl3u8PB8+KIPsw1tv+u6PeLPrSsFhhdch2K2ral7zj6tsbx1ZjCqOZYVHfF95ie/cBZP0a7hAq5baD0QQR1K+tOKE2ID3rP0UG3EmCCCcx3mfF0kdAOVSDj7+WO8OWIjWI6b1HOWyubEOLpk5VVnCAGJIjKxY+4AATJ0BjIBKoGOminUg81MDWPZtVNEpiuzul0sHI7sFmULuAQElp/OMvh55TPKvoD5LOF91gxcZYa8c2qgHJsusyyx4hMebbmeOdnOGNfazh7bO/fuGBKapZ1CkqG2gvcOokMpOtfR+Ewy2kW2ihVQAAAQAB0FaYlc9XgzyOo15HqKKK6jAKwvyqdnzfsDE21+lsQZVZY252mQQFktz51uqTdthgVYBlYEEESCDoQQdxUzjqVDjKnZ8q8ZwhZu8UXGzy+kFbYWTcTqsMQ45Zbg5jVoYeZYxJ3MAcgOVdB7Z9lRYvPZMizeOe22iwR6KZCjMUOg8LH0rEhGtt9JZgEtNovmKgGCpKmZGhE+m9cLb47o61XJCwl5hc7pbasjT3vKUM+duUcvUCBm1MzAAYd2s3czYW9BLASVicl9R9tDKso3GYa+GnbqknurICoIlgZJJG87zyJOvLQAVMscIgbUnkSGokHF4FrTm28HQFWXVXRhK3EPNSNQaS2GkVbi3lQWb090CTbuQSbLEydBq1pj5lGoPiHMFfzFlOVwJgEEEEMp1DIw0ZTyIqHLuVRm34eSd2+JoPDj1PxNapeHTypf9m+lLrBoMieHHqfiad4ZhTFySTqm5J5NWpPDfSo/CsBLXR0KfeHo6tpho3Kr5tVXewhN59Tpl0k/YWt1/Zh6VV2+HzfuehA/dWlHLyDiZgYIi4mp868z1FWfzarXHcPhkP6a/iKsTwz0pyy8AoGO4rYPd6SPGu2nJqZThwgGK0nHeHxbT1uqP3Xp63w05RpTWWoho3M3awkcqdaxV+vDfSh+H+lLqD0lELVNiwzMttFLO5Cqo3JPKrv5kSQiqWZjAUbk0y1rLmt2iGZxlu3l2ynezZPNTs1z62w0klqQmiBjSoUYa0wZFYNduDa7eEjw9baahepLNzFR7mFBERVzawAAAFOPgvSjqBpM+ls22zKFJiDmAbSQdJmNQPhSeHYJnfM/eqDL94ugyLKuJOpLSLYjm+u0G0x2HOqqJMExIWY5Anmdh7av+zfZk3ri4dFZDcIe6MwbuwNMq5iJCZjpzZm30q1N19SGjZ/JRwIkvj7qjMxItSuwiC1szoIJTbYb10umMDhEs21t21CqogAAAepgaamT76fruxw0xo5Zy1OwoooqyQooooAq+0XCFxVkofMNUOghhsCYMKTAMaxXJOO9mzJdEQXVIS8WUkm1bO6cy6xp9pYHJa7fVJ2j4Obo723+VUbfbVQxCCWCqZPmPs9nN6jE5e6PP7NsU62fBxrhKpchlIIOoIkSskZhPLQ1oPmIiq7jeBYO16yGdhCGyGACFXh3URvpDL6E/qqw3GAwIDKYJEqQQY6GvMmnyjsTJt3BJGsVBuYE2lhRntSW7uYKk7tZJ0UncqfC3oTmqPxLEXD5PM0KC0ZVBnM2vmPKI013NOYPiMlRJKsqspYEEqUVs0chJiD98GBJpWBLwdxcuYHMo0JiCp6XFOts+3Q7gka1ORVNVN+2GbOjFHAIDqdYO4PJl6qZB5ioYxbITnUr+naGZeer2plfahPogo0qXAXRpTaWqgXPm9y4xtvcFwJGTLoVzzOZh9oUuxiywJQrdUDU2jmI/XSA9v9pRSfnqtzFTTXIxY48v/L3v/D/317w+zLvcKlc7SFMSBAGsEjlSrTKadNyj4Aa4rhswBAkggx1gzFNnjyzHze9/4f8Avp83aYJE0L6gRsViRiciLauJluByXyRAV1gZWJmWHwq6WwoWqtcSq8wKcxOIcW85ARDs9xltqf1SxGY+iyaKb2QEwW1FQ8fcUKWkBQYLtooPTaWboqgseQqrGML+QG4ftMGt2x+yYuXPYe79pqQbYEXLrZmUQCYAUHcIoAVBtsNY1mq0aeRWeYfCm4GABS22jE6PcHRo/J2z9gEk/WJnKHcVZVNFEx0DNAkDZQSdSNhzpi7xBsrZBMBoiSTkKhvKCFiRoYPoajWFNxs2bwE5re+ZQ057baQy6CDMmfU1W73fAvgfw+HYkAoyFSNCJmQJzTqGnWdiI0ECpfE8ttSegJ+Ak/dSGxS2EiQIAjYAACANdgBA91JwmGNxu+vFkS2xKkOMt63l56aWwefPX3Lnd8D4Dg3CRcjEMEdJW5h2CtmzRBcg6wPqDr4omK6z2V4EMLbJYDvH82xAE6KpgHaCd9Z9Kj9meCFYvXRDDyJtl8y5jlaDKkQI8Pt20teh6fE175fZeP8AZyZcl7IKKKK6zAKKKKACiiigAooooAz/AGk7P999Lb0ugeviChiFHiAVpI8Xpryjl3GeCtmOQFGtly9hci57rDcHUI/7rabbnuNVnGeCpiAM0q6+VxyEgkEbMDEa7SYiubNg1e6PP7NseWtnwcQwOMkd3dADhAWQ7qT9VwfKZ5HqKlXcOAAQCfLP6ojwj3aVpO0fZrRku5rTOFUX7XMAnKhYiGGh8DbA6RMnNYtLuHLM6juzcVLfd5nEHSXJM2teukkgHYnz5Rd1w/B1KVorrT3gSXYNEwVHdyzkLbtKzqAviiAQQJOtOWOIhiVBzw4ToSWzFcoO85W26VMa/afcgMpiQRoVPIgxoY2qubh6+NUOUPlmCdQubwHllOY7QfaNKLT5Hv2LAYa1cIOmYagjRh6gjUUu5hrv5zvAOV5VufFz9J+/UMZkXwgwi2woZtDlzFvDsmZmMnMdAu0V5ieJd13rZTktg+Ukl4KLIzSFEkmQIjlQtXCYbdyfZV1XWxbY9Uu3bX3P3grwludq6P1bttvxtCmTxwLoZ8yKPAWbM6Z4Kg/VEz7NBS044CuciFEzIbTKVETETLCATrrS93gLXk9BP5q8fbdtL+FtqQLbmYsgdO8vNcHwRLZ++i72gVU7wxlMjSZHmiRHPK0QeVIxHFyGCfWbvI8OXVFJHmaMrbBpp+7wG3kkYfCXd862+vdIq/vvmuD3MKXfwFtDnfVjpnclmPtZiSarrPFS5RSdHVCGBzAMx1ByxK6Msg6b1Ke+blvxTDAq6SfI26z1HI9QKT1dwVdhq5jBmCL5iHgbkm35lUfa3GViu1OB3fxIBmQnQgaw3I6xMESCdzBqMQLlwXHhWV3ZWGhMsMpYbSFVQeR1qVheIWrIjMOXQADoAICj0EDWhrwHyRLHDipbxEgvmBYaysw4M6NBjNuRUpsYq5UDAFjALGJaJieZ2+Ipm/cvX2ZbSj6N1DZ5VCp1P0ikyY5LJ1rS9nez/iy2819w5YM/ltFgdF0PdCARJlj74p6W+efArSKbh/CmaLl8ModMjYd8pzMW0LwNB0t7zE7QemdmuzRQi9fHjGqJ9gjMstlYq0qVgRCx12suC8BWx4yc1yN9YUELKqNtxuddTy0q4ruw+nr3T/Hg5smW9ohRRRXWYBRRRQAUUUUAFFFFABRRRQAUUUUAJuWwwhgCDyIkVk+K9jvrYW4UOngYkiADs2rSTG5I3rXUVE8cZqpIqM3Hg4Lx3ghswt6y+G+kDkoALb3CpMMB9HcMA6KQdDNZ4YO+pGRhcl2kofLb3AFt4dm/VZhynmfpm5bDCCAR0ImsnxX5OsFe1VWsHT8kQBABEZSConTUCdPbPO/Ttcb/ACbLKnzscSXirCFYQzOUCHwsSOeVoIB6n3xS24iIkyuUkTqsMNxPI+lb3iHyaYxQBav2r6ALC3BAkkhoRw6AAQZmTJEdcpjOyWLswX4e0I3eA2WceINlDAWnKgzEeGY12msnirlGiyfUoji1nwtGoPI6gyDrOvrvrTDXAIUEZYZYgbMQSJ33APuFP4rh6qSLlvFWz3rOS+RyWWM4Oa0pgcxmjXUVCu4e0SfpXEuG/wD17eg+yIvCF9IoUV5E2/A/cvSCpaVIUZeULtHQ+o3o+cKDmnxHXMAAZiJ0A5Uzcs2Tni6wzMCIw9sRH1V+nMA9Kf8AmVu5nyLfcXACci2rcBSBK5bb5Rm0MECTrNPSvIW/A7ax6hCdSoAk6kAba9Bypd3iTgskQyqDk+sQdgq7k/hVzheyWKuliuBuEuIY32ume7A80sqEgREiDsOdabhnyaY0wGu2sOmzC2Apy5Z8tsAPrAhiPrHXmljvhA513MJcwl45gzd2CoKPcOTxHcNahrnsMAcz0q04PwjvnZLVp8QX7sOsEWlInKzICQux1uMQYMiuocE+THCWYa6WvuMp8eiZgNYQbqTrDFthrvOywmFS0oS2ioqgAKoAAA2AitY4G+diHlXbcxPAuw7nK+LciAsWkI0GsoxGgA8OiEbHWttg8IlpAltQqqAAB6CNTuT6nWnqK3hjjDhGMpuXIUUUVoSFFFFABRRRQAUUUUAFFFFABRRRQAUUUUAFFFFABRRRQAUUUUAR8d5H/Uf8KzeP/Kj+/X/0pryiokVEg8H2t/qYH/zGrX8N8o9tz/zDXlFKA5E2iiitCAooooAKKKKACiiigAooooAKKKKACiiig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4" name="AutoShape 4" descr="data:image/jpeg;base64,/9j/4AAQSkZJRgABAQAAAQABAAD/2wCEAAkGBxQSEhUSExMWFRUUFhcYFxcXGBcXHxwVGBcXGhwXFx0bHCggGB0nHB0XITEhJSkrLi4uFx8zODMsNyktLiwBCgoKDg0OGxAQGywkHyQsLCwsLSwsLCwvLCwsLCwsLCwuNCwsLCwsLCwsLCwsLCwsLCwsLCwsLCwsLCwsLCwsLP/AABEIAOEA4QMBIgACEQEDEQH/xAAcAAABBQEBAQAAAAAAAAAAAAAAAgMEBQYHAQj/xABLEAACAQIEAwUDBwkGAwgDAAABAhEAAwQSITEFQVEGEyIyYXGBkQcUI0JSobEzU2JygqKy0fAVc5KTwdJDVMJjlKOztNPh4iQ0g//EABkBAAMBAQEAAAAAAAAAAAAAAAABAgMEBf/EACsRAAICAQMDAwQBBQAAAAAAAAABAhEDEiExE0FRBCJxYYGRsTJCwdHh8P/aAAwDAQACEQMRAD8A7jRRRQAUUUUAFFFFABRRVZjONW02IaY2M6EEgiN+XTfeplOMVcmNRb2RZ1HuYxRznbboec8x7KwPG+39u3uxc51Qi2JC3CuzN5bekkgmQKyF7tpi8Q0Wstod4ZiHz2hOounQZtIhNtelckvVN/wX3ZusPlnYL/FwozHKoEElj66g7Aac5Ps01z2M7e4RIBxStmbux3c3JuEyFBtgw3KJ2rl3E+HXHguzXH7zPbkm46udkUt5lHQr7ajW+AXYMqrnNne0txS2c7uUHhzH015CsetOXMvxsadOK7HSMV8pFjWEvuBdNpvAohj5pzuCFHMxFQ73yipJiwxKvA8VqTpl71YJlANM3SswvdLbVgukAeECQOgnSneJPbsPki4wy5mMpsSQAmm8gzI6Vjqb8/ll6Ei8f5RFUMRYbwlAMj2jmA2NvUZlWd+VOj5SEXvJW6q24BYBGBzmZUoxLa7wKzmJKo721DEJGrlTJKhtIA0gga8waae1aypc8cuSFUhT1nUbCATz5UKXz+WPSjcJ8oloM6teCFD4xcBTKXHhkuIHprV9g+16NBIBUnzKQQBHUTJn2aH0145xDhKvbIXIqlgmVmyB2gEKBEMdRAPXSqy/wrEIXeHR7mXNdXUjLtDWzlX1netoZJriX53M5Y4+D6OwXF7V2Mra6ac5I291TlM6jUGvnb+2sTZDMRnGhRDqecg3ND0gkHnWq4J8oRUkF9EKBsxzIZmAt3bXXeD6VvH1L/qX4M5YfDOwUVnuDdqrd6FbwOco9CxmY9Nuc61fo4YAgggiQRqCDzFdUJxmrizCUXHZiqKKKoQUUUUAFFFFABRRRQAUUUUAFFFFABUbG41LS5nYCNYkTEgSBziRUPj3G7eGQliMx8q6EyQYMSCRIrkPajtfcuPAkyzDMAXW00bRPib00Gh2iKwy5tOy3ZrDHq3fBq+1PboW1J8QAGYKgzMYJ8QAEgajU6aDasNiuJX8VmXNlt5lK92xAIABYXJE3NZECAfxpBhGMXLjDOQAz+KTBmXg+LfkNgByq8wwt5US3c8bJ3iltA6kkaiPDqOUxPimQRwTbe7ds6YpLYZ/s9A4DOE7xiSQuhdiNlEKCep++kpiFs3L1tcOxWyqq15nUuGux3bKugCa7gTpB50nHXSwKsCrryO4O4I+4gjQ0caxD3LVtvnC2FdGW4rgmVcAzbWNW0PTRgQaUd9mOW3BaYLG/SpOsqwB6GJ/AMPfWR4bbNrGog/LLfYOebISS7nqCnj+B6VaXcVbuyUBUQANMniX6yAGV0g9Zmk3LuOVZzlF5Ne7qyCN9Dcy5vdVQVWgl5J+LxIuNeyERmO32gBmP+LMaVxlHvlblrKVZArEsoyEOxJbMQSIblJ8J02qPavBo77EWAQI+gs3nJn7TBQjekNzNR8Th8OxmbzGdxYQfxXhUqNMd7E7G4gO7suoJAUjnAAke/SlYlWAw6lT4VhjuA+VdCRpPm9sHpUVnslcs4hdPrWbZHwW/NM4LDWEPhxC/t2b9v8ABWUfGjRsOyZ3YfEWwTItk3cpOgZRCsBtOYoJqBh81xrrT4btwNOvltmFA5CQAT7KllMTmPcFLo+sLTW73vZVOcDTnApmyQgyt4TPiAWMoJ1CppEch6UU0hcslu2d1SCQBLkELlWPMSQQNY5a7VCxfDUgANnV1zCRy8JGbk+45e6msfi1ZBZtW2v27it3ioXW8WXUmAPszCmRE+pM3GMBcC/ZQfiR/pRTig5ZAt4m9YYw0qzgtm8gXQNCgSp3Om87ddx2S7esIHiKyQUbc5QR4GPmUabdBtWRv3LYttduFsqnLFuJ1yiTIMCWAj26jSa25gYKXFIdWGe2WzKQGXfJIKtBBDDTUHfQXF9+GS0uD6R4Vxa3iFzIwPpz0AnTeBI5VPr567OdpLthhmZsyque7GRSZ8jwfvG8E6V2fs12kTFLBhbg3XQSTPlEyQAN67MWfV7Zc/s5p4q3XBfUUUV0GQUUUUAFFFFABRRRQAVUdpOOphLRYmXOiroTmIMSJBiQdal8W4imHtNdcgBRznfkNAYk6VwXtf2mfEXWeQW0hC0FLRbZSN239dPQVjmyadlya44at3wN9qe0ty/cYZ2VzqGhmUDPraQzpzBPL26iHw/CKPFCgkk+EQNd4HKq3hfD7hZWyMtsMD4m0yg5oXMQXnaQD67VeX7Ak3O87sESwyBhm5sPEIB3jkZjSAOGe21nVHyLubRUIh+6DW1t95aa4odyAURxmJTMcpOiqNCdehNPYa8GWdY9RB+EmPjTd3BqwFy4zJaBOX6xZua2UJhm6toqzqamOzoct0e/Pbl427K2u8fKAWKgvOhOTL5FnfWNTpzpm9grIaWJuvtkskZR6PeIK+5A/uqYwZwUC91ZO9tTJf1vPvc/V0UdOdPphwNAIo1KPAabEWHuhYQrh16WAVb9q6SbpP7QHpTC4BASxEsdydSfaTqasFFNYOwl3PnNxcjKBkK6yCeY9KnU2VpSPVVQBtS1UU83DbBjx3/ja/21GLBbrW1zEKF80SZUHWAOtSMdKCKbCLSmYZkUzDOqmDrBIGkzUz+zLP27/wAbf+2kBU3cCjmSoMbf/BqRnvAZc/ep9i+O+HuLeNP2WFSMZg7dlM6tdJzKPHkiDOugnl99C7TT1NcBVlRes2mES2GblmZntk+lwDPa/bBA5tRika3k+cZzAnTL40mfA66MD9oE7nnVo1oNUXumRSqgNbJlrLyUJ5lY1tt+kkHrmGlWpp8kuJHwo+ku3Q1o4a4uq67wAVKfV+tMabRBgBrA2AIPiPJcxJIWTA1p4YC2QbloEhdXRo7y2OpjS5b/AE194Br17oAmnJgkM8SwauNQD7fwPpXnA+OPZuAFyDmbKUUgW1jYkfUOvs222fw2HW5lc3C6HUrkyz+iSHMa6HnvHWofFeHXHd3VWIYAnJEgxDDKpzRImYjX0pxr+LJflHeuynaNcUkNC3V8y7DWYyyZbQTWgr5w7McdexcWCLZBy2xnzEjKJQzrtMH4RArvnZ/jCYq0Li6H6y6nKddCYGsV24ct+2XP7OXJCt1wWdFFFdBkFFFFABRRWc7dcX+b4YhfPdlF0BGu869J+FTKSirY4rU6Rz35UO1WdygJ7qyYgAjNcJAhhOoBG/8AIVz/AIdhi7FmIeCYbKFJBJOvP3TA5UcQuF7mnejLKjkHVhqw0lpPhkGCAffeYbCG0Qr5RIkQwPtBG4g6bR0JrzpzfL5Z3QiuOyK7D2jbugTCNmzA7aIzT6ain/n9q4GRgwRgVzlZE8mEawGg7cquH4erjUAj40xcwiKPEDlUgQDBZjOW2vqYMn6qhjy1xU02W40iHgrYW2Ll1SQ0i3aBg3GG5JHltg7tz2Gu0i1hnuP3lzxPAGggKo2RFGiKOnvMmTVxguFMT3lwAuwA20VR5UQfVRRoB7zJJNTDgo/r8KmWRcIpR8lSuG15D+vSnHsD1PsH86kXbiK0E0PfQb9Ki2MjKmm3smkcFs+K8NvEn4NUgX06inuzYW498Dl3f395/Ki9mApsORvVP3R+c3f2P4FrafNORFZDE3lTFXgTswH7i0oO7BiMRZh7ZH5xP4hV13U71V4vEKXtx+ct/wAQrTNhPSiT2QIoOM2iLUH84n4NSVs+GRUjtKMlpZ0+lT8HpnC4gZdCCKa4DuIFvnTV23P8/wCdTykiV94/r+v9WSh3/r30WBVXbJDB1Yo6mVddCD/r0IOhGhmo2JXvAzKoW4gzXbS7FRvesj7P2k+rMiV2untiq3GYYyHRitxTKMOTfh7joQSDpWsJ9mS0VuG4hbtIqAMx8zlV0zNqd4mBC6T5dN6cxh7xlAaUKBtOZzONfcBpTndqw7xVCeLLdtja3cOxX/s3glehDLyEvJYA2FVKkyUtirx2FI8SwGAIkiYkbjmD6jWtb8n/AGo7m7JYlJCXCVIHL6RVnQkeunrAqiy5mCDczqZgACSTAJAA9KrFuNbvCRdbKSmRfEILeLSJ08wj1PPW4t9uUTJI+oEaQD1r2sf8nXFe8s9y29vykRBQ6gzOpOvLlWwr0cc1OKkjinHS6CiiirJCuP8Ayk8Qa5cdlVmy/RoBAaPrka6wMxHsFdW4ncy22jc6bTv19K5BxzA97iwhtnJaEBy0As2t0ZR5tDaGvr7Dw+ryU1H7s6fTx5f2KXgfAsircysQpBgnMco210kgQfdTuFwdvCZ3sZ8ReuMzAsjDu1JkzAmddYgn9ETXQuHYMhRFpiCBBA0IPOvBhCGzZblnKw8cZR4iFA10aSRpB9lef1ZNuzrqJnrymfyYR+7t51HK84kr6GCsn3nnTvZvgpvRfYSmvdSIkGJu+14EdECDcGrLiHChcuphUJPeFmusd8m9wnSJbME5aXSR5a22GwSqoAG1TvW3cmeRRKK3wsAbVW8Z4eQjR0NbXuhUPiGCzqQBuDUuDRMc6b3KrB4ZjbQydUXmfsinvmx6n4momG7UYdERGXEhlVVI+aYrcAA7WoNTeG8fw99+6RnDkEhblq7ZLAb5e8Rc0c4mq0SE8jXYR81PU/Gm2wU1emzSTZpaWLrFF8z9KPmvTT7qu2s1ncZ2pwtu69ljdL2zDBcPfcAwDGZbZB0I50lF9ilksceyeZJph8L/AF/Om27XYSf+P/3XFf8AtVM4dxOxiZFq4rMolkIKsAdiyMAwHqRQ4y7l6iAbBGxIqLiMIraPbVvUgA+5hDKffWhfD1Hu4X0FK2h2mY3H8Pa347RLIB4lPmUdRHmX7xUa0c0ERPp/oP8AStk2Hj0jY1mcXgRav5QIRxmUdDsyj2HX2EValYyObPp7v5fyqNicNpV/8098/wBfGmbuEjUbf1vSUh0ZC9b7tu8y5hBW4g+vaMZlHLMIDKeTKvvGUqe7kPmy5GmAyOAUaTtIIPpqOVaS7w+dhv8A1pVMOHTNpv8Ah+ND1tO3iXr4LhDD++bpW0ZpqmS1RFxuHu2lNqxbe47gF7oQ5Y5AEiI6Cf0jyAi4vhN02le4DnYkN5ZUqIUyhIMqN9OU1ol4Md2uXD6F2j4TFTeH8KtKwC6s5iJ3Pv8A9aOqlwLR5GPk7xDW2HgdRaIC5irMbR0kHnrmWdNq7KjSAetcc4XhhZxtu4lslbhyOwYwtttCxU/9p3evqff1rACAV6baRv8AiZn411+kye5x87/5Ob1EeCVRRRXoHKQcfEy0ZUUsSQdPUHbYNI9RWC7McEN4Xbr2zauXSWdWbMy3H8TfqiCkKOQ9lartW/8A+LiIRnzjustucxD5bZC9G8TbdJqJwbEph7IBKIoXNmZtMpYBczRq2qieZryPVb5H9f7HXhtRbRHx2Buu6Z7z4fK662ncW2tB57t1nwvl0DjQncbCo/DrN9mc4p3WXN7unM5QpcBVgwEBOmmuQGdK1WFxCXknSDI15gEiR1B3Hoap+0NpbFm5cWS2UKAY8iAsEHpGb4msL9tDi1qqjzsfYz97iW3dyi+iWyQR/mG5r0y1pYqDwTC9zYtWt8iKCepA1J9pk1OmtoVRjN3JnsV5FE0TVWiRDWQdYqo4nhF77DtAlbsj/A40+P31dTVZxRvpLH96P4WrKSjaryaQbv7FnFEV7RW+lGQkrWa4ZglN/EsRvdP4LWnql4N+UxH9834CsMsdjXHKr+B48OSZgVn+0fAZ+ms+C/alrbgbHoeqnYrzFbECofEiBbYnoaycdO6NIZG3TInCcR84sW7wGXvEVip+qSNVPsMj3U82HprsthsmEtCIkF/8xmf/AKqsylU4E66ZVtYqi7S4T8i2k97l9zIxI/dHwrXNbqj41Yz38Pb+znunXaAEWfbmf/CajTRpDJbGEwmm1efM+fOrtMP6V73MVNF9Uohw7XpVRx7heUC9H5My2+tthlufuFj7QK2SZfT3Uu/gwylSJBEEelEU1ugeXyYS3lUv3yG4EtM4C6HNZnMoMiZBJgmPDS/7YvHDpcwqYeyxZgbIIuOwzqqFcoAEnNIYeyatOFYPMoJYB7JIlhI8Ia02YSJDZX/xVb4NLIQqchJPiUKFEjTLlG0RtVppBN7mZ7R8GDK822IzzlVsjS4DBFYTDByunp7K2nBsSbluzdZcrXLYDrElbkSVJGgghwfWKhY7uzZa2qAAghQykCQAZHpJGo/0qF2IuAYUoEuItm82UXSSxRmFzPIGoOcxyiBtXR6aVTMcu8UzXUUUV7ByGQ7Z3PoLKxdIuYgGbLagKLlwMWjS3KrJ6GKReJtqwFuy/htAW3KqpQEliobeIWB7Kj9vLkW8KD3sl2MJADN3LjLfjQWzJzR6VcriFaAFzkCYAmPb0rxM86mmduNewjC4IUthYUxrauMIBO+UBTpvGpqr4zcdltI0+O6rQeSm8nh9PAWEVatxUuSEtsQpIYkZQpG4JO5G0Cay/E+NLdu2CNsytr0KXD+IFY22axidATEACm24go5isniOLZmyZoEFmO3hECAfUkCeU1T3u1FoFlyJAkT3bOAQR5m8zEaiROtC1Mnox7nRlxoPOk3OIKNyKwC49mUNYYDMfKzZhl+2jbkDp7doioGJ7UKJWyiXiujXLuoJG4Renr+O9CUmHSidPtY0HY1V8TxP0+HHW6P4WrI8L4+ty13yr3bI2W5bBleWq9NCDsOczS73Fc2Kw5n/AIk/utRve41jS3R0sPXoaqW3xEU/bxo61azGDwstJrN8PF+3evzaORrrMraGQQNdDVwmKBp1bwqnNSVMSTj2I5xT/m2qOMJcvGLq5LfNZBLDppoAefP8RaB6UGpxjAWtrhHsURRNMY666ozWrYuOB4ULZAT0zQY+FbbMzPMdiks22uXGyqo1Op9AABqzEwABqSQBVXwXCuzPiLq5XuxCGDkticluRpIkk6kZmaNIquwdu495bmN0dSe7tgRbT1TU53jQuSdzAUEg6m2w5VhJpujWnBfJ6EpvFWMyMsxmBE9JFP0GqcVRmm7M/a4Y3e57jeLM2U5iIV91IGlwD6pOogbwIvorPYu1iDeEXQqZlJTug2YAyRmK/WGk5hE+mt9b0UT01qEzSfYyd/Dlr2KtAxnLFfQG3a/6i9PniWLYu/0dqzlYK7CPGy5bZJLHNLkGcoEU1i7gGOcHZrVr7+/n+EV5bu2VCq9zMFRQgY6BAIBA22HmjWpU9LZvp1RQ7h0xOSMUwa4XYqPB4beRRByADzSee+/IQuw3hbGWgLo/JtLnwliLiRYMaIAiiORqYnELAzC2V0AmI0B0E/gKouyGKHzvE/lNUEhtbely5HdepmWHWhTduQSh7aOhf2iv2rf+YtFU3zm59m//AIMN/Ova9vWcWkz/AMotwLhsLLOskplRSA82X+icHVEMaztEVTm7evWHWziBh2F23mcsVlO7bwBhr5oPLY1c/KTeC4JW702xav5WZQbnhLNay66mZg1hLV4XQoFvMRBgagHaTOnUT7a8ma91/VnZi/jTL7F27tx7QfHqVW2islt8pdwDnbQgEs2uoNZ/B4w3PpDoURG09Wyaf46iNjLLmA6Jtqes6ARz6TG1NYW/9JiLe2WxdHSTauW7oI9oQn30KLNLSLm/xHK4ciViDz0MagehA++q17UTku2+6JJBJaQDyiIJG3mE84pj5zIqG9tZmBNOMaBssE4oLWVbKFrYJLMSQzMY1XYRoNNjA9tLu3bV2X8QYnU2iAWmdXRlMHqYBM86rjdqPdRW3ANUoklw2LRVFm0Z18WuYgSGJY7FiQBEbegFO2sZF+0Z2b/pNUdohdtK9XEfSprtP8Jo0Ds6NY4vrvU2zxb11rAJjun31Jt8SJ0JrB4jTUdFscW9f69aqT2zxHfXLaWLZW22UM1xgToNYCECs3b4l6/jULCY8C9ck7tP3CiOPkl0zer2rxn/AC9n/Nf/ANupOD7dFTGLsGyv5xG71Bru/hVkHrBA1kisqnExsD/Xwp/56rCD+FLjsJ44s6naxIIBBBB1EcweYp0XK5Z2K40bTXMIT4LcPa1mEJgoP0VMEdA8bCtpb4mOtDk4ujHol9cAYQwBB61V4kNh/ECTa5zqV/mv4UlOICl/PQRB1B69P5UnO+QjjlEn2MSGEg0493SsVhMf3N97JOghkn7DTHwIK+6rPFcXyoW6AnTnS1tbDeDfYbv8Wvd6IsFrcgNcFwKF8UNKxplGuu/LcVcJjpUE6SKw13jSd6Q4AuS+QG23iS2AS4YAqAZlZOvpNT8TxQZZB91J2uxp00xnil3NiQZ3BB/ZH/3ot8QxFtVtq1sIihRKliY5kyN+nLqay/EeJlSjrqT37D3m0gj322p7G3mLsLd+2dfK06aQQSsmZncDf31ellbFrjOJ3rga3ca2V0IZQykFTOsk5gfdHrVf2Rv5b9/xPoqjKZyjM9xptnnMSfWqi9jntoouLbDl8oZC2qBCSWkDxE+nwqZ2TxUrcYXC4zqpDAqLZVZIBGpEuDI1qtL0sLRuP7NX81b/AO43v91Far+zF6H/ADLv86K9npo87UzF/KJeYW8RbDlTk7xWEOQVAYQvtBAU+nWuLcPxAuPdQXJW7bdQ8RJ3DROnMxXbvlRQp3N8Akaq3ljTxAE+Yz4uo0O3PhOKGS9cQ3C7KcpYjIwyyq6g6goFObofSuNwqc19zpUrjFlvicTba0lq7iXcJ+byrMbSIeI6iNzTeCxafPrV2Zt3GVX9FuobDA+4yfbUXCYJioMBU3MFSwSJzBJmP5g7a1Ex4ttbZ7LkhTlcEgkZtmBAGkwNtyNTOgo9v+3G2WQLIWtt5kYo36ykg/eKGuUnil/vGTEcsTbDn0up9HdH+Nc3/wDQVHzVOkqx1rlINym2am2amkKx43aatXfpB7G/hNMNdpvD3JuD2N/CatRJci4F6lriKg569D1npK1FkuJqImI+lf3fwimQ9RWvRdb9n+EU1DkHI0K4w7VKtcRjQ/Gs984HWj50xIVZZm0AGpJ6Co6dlazS8Evnv3ugmFTLz3dl0/dJ91aROLEaGfaaxls9wndSC85rpBkZ4gJ65RIPqx6U4uKrKeO2XGRubHF/X79/hUgcX6b8xr93SsJbxtSE4kTvJ/EVk8RWouuMcWHfWTOpVwT6ApAPvJ+NS24jIg/jWJxuOL3gPsry6nUj4AfGpCYyPZ0q3i2QlIv2vaZczZemYx7ImKjcR4lCkzsKqmxfr99R7V5Xurm8lubtz+7tguwPtjL7WFOOMHIlYm99OLMS1u0iQPt5TduR7Gd/8NV+JtW7moUHnHUelVeGxV5u8xCLmuXHYHWSHchyQPQwJ5A1YX2D3HCHLcU6yCqXNpZTsp39DGsGWO/TpmWuxrEXhlRVTu0TMYLF/NHM6kVvOwjm5cwy94bmdy4cxaOXOQIB/RUQNzPKa5vdxkPAuAMrHK6qW8Y8uVWiSWgax1rsHyX4MtiXfVhYthM3hILABJM6gkAtI9deRrRcor6kuVJv6HU6KKK9E4jP9u+FfOcFdRVl1GdIUMcy6wsnQkSsjWCd9q+cO0ZkI5cgEQEyyDct5VYz9X6MofUqegr6uZQRBEg6EHpXz9204K2GxN/DqWRX+kslUgHc92iloYZS9qCdTFc2ZVJSN8TtOJi8NcSEus7hrfggHwkjYnQyY5RqOYikti0AZFsqiMrA5QAdRoZMkwYYSdCBSLFpSwUNlDGUZwyyv1SQAdx7vWpL2rduGds7DUKshQR66M/7oHVhWfcsOEfSWruG+uhOIs9SVWL1se22A4HW160i20io9zHHvkxCEpeQq0mDLofC2+ukAjnHOTVpj7K+DEWhFm/JC/m7o/KWD+qTK9VZaJDiRGqNiXgGpZWo+Mt+E0o8gyydsNOuDX/OxH++mmuWxPdWFtFhBOe45y9AXJyg843ry9b8R9p/GkZKWp+R0huine7rzJSsBupNpsPu+FDtAljdurMCNlYAU1kr3JTsKJXfYb/kl/z8R/vpa8Sygizbt2AdCUBzkdC7EtHsioWSjLSbsKFK9OC7TQWhjG+nt0pUVZIF2vL2MyCeew9T0qC+LGy+I/d8f5UhbRJzNqf62p6PItXgk4SdzqSZPtNSzc6VGUUTSasadEg3tKaxl3u8PB8+KIPsw1tv+u6PeLPrSsFhhdch2K2ral7zj6tsbx1ZjCqOZYVHfF95ie/cBZP0a7hAq5baD0QQR1K+tOKE2ID3rP0UG3EmCCCcx3mfF0kdAOVSDj7+WO8OWIjWI6b1HOWyubEOLpk5VVnCAGJIjKxY+4AATJ0BjIBKoGOminUg81MDWPZtVNEpiuzul0sHI7sFmULuAQElp/OMvh55TPKvoD5LOF91gxcZYa8c2qgHJsusyyx4hMebbmeOdnOGNfazh7bO/fuGBKapZ1CkqG2gvcOokMpOtfR+Ewy2kW2ihVQAAAQAB0FaYlc9XgzyOo15HqKKK6jAKwvyqdnzfsDE21+lsQZVZY252mQQFktz51uqTdthgVYBlYEEESCDoQQdxUzjqVDjKnZ8q8ZwhZu8UXGzy+kFbYWTcTqsMQ45Zbg5jVoYeZYxJ3MAcgOVdB7Z9lRYvPZMizeOe22iwR6KZCjMUOg8LH0rEhGtt9JZgEtNovmKgGCpKmZGhE+m9cLb47o61XJCwl5hc7pbasjT3vKUM+duUcvUCBm1MzAAYd2s3czYW9BLASVicl9R9tDKso3GYa+GnbqknurICoIlgZJJG87zyJOvLQAVMscIgbUnkSGokHF4FrTm28HQFWXVXRhK3EPNSNQaS2GkVbi3lQWb090CTbuQSbLEydBq1pj5lGoPiHMFfzFlOVwJgEEEEMp1DIw0ZTyIqHLuVRm34eSd2+JoPDj1PxNapeHTypf9m+lLrBoMieHHqfiad4ZhTFySTqm5J5NWpPDfSo/CsBLXR0KfeHo6tpho3Kr5tVXewhN59Tpl0k/YWt1/Zh6VV2+HzfuehA/dWlHLyDiZgYIi4mp868z1FWfzarXHcPhkP6a/iKsTwz0pyy8AoGO4rYPd6SPGu2nJqZThwgGK0nHeHxbT1uqP3Xp63w05RpTWWoho3M3awkcqdaxV+vDfSh+H+lLqD0lELVNiwzMttFLO5Cqo3JPKrv5kSQiqWZjAUbk0y1rLmt2iGZxlu3l2ynezZPNTs1z62w0klqQmiBjSoUYa0wZFYNduDa7eEjw9baahepLNzFR7mFBERVzawAAAFOPgvSjqBpM+ls22zKFJiDmAbSQdJmNQPhSeHYJnfM/eqDL94ugyLKuJOpLSLYjm+u0G0x2HOqqJMExIWY5Anmdh7av+zfZk3ri4dFZDcIe6MwbuwNMq5iJCZjpzZm30q1N19SGjZ/JRwIkvj7qjMxItSuwiC1szoIJTbYb10umMDhEs21t21CqogAAAepgaamT76fruxw0xo5Zy1OwoooqyQooooAq+0XCFxVkofMNUOghhsCYMKTAMaxXJOO9mzJdEQXVIS8WUkm1bO6cy6xp9pYHJa7fVJ2j4Obo723+VUbfbVQxCCWCqZPmPs9nN6jE5e6PP7NsU62fBxrhKpchlIIOoIkSskZhPLQ1oPmIiq7jeBYO16yGdhCGyGACFXh3URvpDL6E/qqw3GAwIDKYJEqQQY6GvMmnyjsTJt3BJGsVBuYE2lhRntSW7uYKk7tZJ0UncqfC3oTmqPxLEXD5PM0KC0ZVBnM2vmPKI013NOYPiMlRJKsqspYEEqUVs0chJiD98GBJpWBLwdxcuYHMo0JiCp6XFOts+3Q7gka1ORVNVN+2GbOjFHAIDqdYO4PJl6qZB5ioYxbITnUr+naGZeer2plfahPogo0qXAXRpTaWqgXPm9y4xtvcFwJGTLoVzzOZh9oUuxiywJQrdUDU2jmI/XSA9v9pRSfnqtzFTTXIxY48v/L3v/D/317w+zLvcKlc7SFMSBAGsEjlSrTKadNyj4Aa4rhswBAkggx1gzFNnjyzHze9/4f8Avp83aYJE0L6gRsViRiciLauJluByXyRAV1gZWJmWHwq6WwoWqtcSq8wKcxOIcW85ARDs9xltqf1SxGY+iyaKb2QEwW1FQ8fcUKWkBQYLtooPTaWboqgseQqrGML+QG4ftMGt2x+yYuXPYe79pqQbYEXLrZmUQCYAUHcIoAVBtsNY1mq0aeRWeYfCm4GABS22jE6PcHRo/J2z9gEk/WJnKHcVZVNFEx0DNAkDZQSdSNhzpi7xBsrZBMBoiSTkKhvKCFiRoYPoajWFNxs2bwE5re+ZQ057baQy6CDMmfU1W73fAvgfw+HYkAoyFSNCJmQJzTqGnWdiI0ECpfE8ttSegJ+Ak/dSGxS2EiQIAjYAACANdgBA91JwmGNxu+vFkS2xKkOMt63l56aWwefPX3Lnd8D4Dg3CRcjEMEdJW5h2CtmzRBcg6wPqDr4omK6z2V4EMLbJYDvH82xAE6KpgHaCd9Z9Kj9meCFYvXRDDyJtl8y5jlaDKkQI8Pt20teh6fE175fZeP8AZyZcl7IKKKK6zAKKKKACiiigAooooAz/AGk7P999Lb0ugeviChiFHiAVpI8Xpryjl3GeCtmOQFGtly9hci57rDcHUI/7rabbnuNVnGeCpiAM0q6+VxyEgkEbMDEa7SYiubNg1e6PP7NseWtnwcQwOMkd3dADhAWQ7qT9VwfKZ5HqKlXcOAAQCfLP6ojwj3aVpO0fZrRku5rTOFUX7XMAnKhYiGGh8DbA6RMnNYtLuHLM6juzcVLfd5nEHSXJM2teukkgHYnz5Rd1w/B1KVorrT3gSXYNEwVHdyzkLbtKzqAviiAQQJOtOWOIhiVBzw4ToSWzFcoO85W26VMa/afcgMpiQRoVPIgxoY2qubh6+NUOUPlmCdQubwHllOY7QfaNKLT5Hv2LAYa1cIOmYagjRh6gjUUu5hrv5zvAOV5VufFz9J+/UMZkXwgwi2woZtDlzFvDsmZmMnMdAu0V5ieJd13rZTktg+Ukl4KLIzSFEkmQIjlQtXCYbdyfZV1XWxbY9Uu3bX3P3grwludq6P1bttvxtCmTxwLoZ8yKPAWbM6Z4Kg/VEz7NBS044CuciFEzIbTKVETETLCATrrS93gLXk9BP5q8fbdtL+FtqQLbmYsgdO8vNcHwRLZ++i72gVU7wxlMjSZHmiRHPK0QeVIxHFyGCfWbvI8OXVFJHmaMrbBpp+7wG3kkYfCXd862+vdIq/vvmuD3MKXfwFtDnfVjpnclmPtZiSarrPFS5RSdHVCGBzAMx1ByxK6Msg6b1Ke+blvxTDAq6SfI26z1HI9QKT1dwVdhq5jBmCL5iHgbkm35lUfa3GViu1OB3fxIBmQnQgaw3I6xMESCdzBqMQLlwXHhWV3ZWGhMsMpYbSFVQeR1qVheIWrIjMOXQADoAICj0EDWhrwHyRLHDipbxEgvmBYaysw4M6NBjNuRUpsYq5UDAFjALGJaJieZ2+Ipm/cvX2ZbSj6N1DZ5VCp1P0ikyY5LJ1rS9nez/iy2819w5YM/ltFgdF0PdCARJlj74p6W+efArSKbh/CmaLl8ModMjYd8pzMW0LwNB0t7zE7QemdmuzRQi9fHjGqJ9gjMstlYq0qVgRCx12suC8BWx4yc1yN9YUELKqNtxuddTy0q4ruw+nr3T/Hg5smW9ohRRRXWYBRRRQAUUUUAFFFFABRRRQAUUUUAJuWwwhgCDyIkVk+K9jvrYW4UOngYkiADs2rSTG5I3rXUVE8cZqpIqM3Hg4Lx3ghswt6y+G+kDkoALb3CpMMB9HcMA6KQdDNZ4YO+pGRhcl2kofLb3AFt4dm/VZhynmfpm5bDCCAR0ImsnxX5OsFe1VWsHT8kQBABEZSConTUCdPbPO/Ttcb/ACbLKnzscSXirCFYQzOUCHwsSOeVoIB6n3xS24iIkyuUkTqsMNxPI+lb3iHyaYxQBav2r6ALC3BAkkhoRw6AAQZmTJEdcpjOyWLswX4e0I3eA2WceINlDAWnKgzEeGY12msnirlGiyfUoji1nwtGoPI6gyDrOvrvrTDXAIUEZYZYgbMQSJ33APuFP4rh6qSLlvFWz3rOS+RyWWM4Oa0pgcxmjXUVCu4e0SfpXEuG/wD17eg+yIvCF9IoUV5E2/A/cvSCpaVIUZeULtHQ+o3o+cKDmnxHXMAAZiJ0A5Uzcs2Tni6wzMCIw9sRH1V+nMA9Kf8AmVu5nyLfcXACci2rcBSBK5bb5Rm0MECTrNPSvIW/A7ax6hCdSoAk6kAba9Bypd3iTgskQyqDk+sQdgq7k/hVzheyWKuliuBuEuIY32ume7A80sqEgREiDsOdabhnyaY0wGu2sOmzC2Apy5Z8tsAPrAhiPrHXmljvhA513MJcwl45gzd2CoKPcOTxHcNahrnsMAcz0q04PwjvnZLVp8QX7sOsEWlInKzICQux1uMQYMiuocE+THCWYa6WvuMp8eiZgNYQbqTrDFthrvOywmFS0oS2ioqgAKoAAA2AitY4G+diHlXbcxPAuw7nK+LciAsWkI0GsoxGgA8OiEbHWttg8IlpAltQqqAAB6CNTuT6nWnqK3hjjDhGMpuXIUUUVoSFFFFABRRRQAUUUUAFFFFABRRRQAUUUUAFFFFABRRRQAUUUUAR8d5H/Uf8KzeP/Kj+/X/0pryiokVEg8H2t/qYH/zGrX8N8o9tz/zDXlFKA5E2iiitCAooooAKKKKACiiigAooooAKKKKACiiig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68" name="Picture 8" descr="http://925.nl/images/2013-08/bitcoin-real-mone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060848"/>
            <a:ext cx="66579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Tegen: Bitcoin kan niet vervalst worden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Hackers blijven </a:t>
            </a:r>
            <a:r>
              <a:rPr lang="nl-NL" dirty="0" smtClean="0"/>
              <a:t>proberen</a:t>
            </a:r>
          </a:p>
          <a:p>
            <a:r>
              <a:rPr lang="nl-NL" dirty="0" smtClean="0"/>
              <a:t>Nieuwe veiligheidsredenen andere valuta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Conclusie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Argumenten voor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Argument tegen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Geen invloed</a:t>
                      </a:r>
                      <a:r>
                        <a:rPr lang="nl-NL" baseline="0" dirty="0" smtClean="0"/>
                        <a:t> van </a:t>
                      </a:r>
                      <a:r>
                        <a:rPr lang="nl-NL" dirty="0" smtClean="0"/>
                        <a:t>derde partij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Bitcoin is anoniem.</a:t>
                      </a:r>
                      <a:r>
                        <a:rPr lang="nl-NL" baseline="0" dirty="0" smtClean="0"/>
                        <a:t> (weerlegging) onderzoekers hebben tegendeel al bewezen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Onveilig en gevaarlijk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Geen</a:t>
                      </a:r>
                      <a:r>
                        <a:rPr lang="nl-NL" baseline="0" dirty="0" smtClean="0"/>
                        <a:t> vervalsing mogelijk. (weerlegging) Andere valuta ook bijna niet te vervalsen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Verlies overheid en banken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251520" y="4797152"/>
            <a:ext cx="8712968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Bitcoin moet internationaal verboden worden! </a:t>
            </a:r>
            <a:endParaRPr lang="nl-NL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C:\Users\Peerlings\Downloads\Scannen0002.jpg"/>
          <p:cNvPicPr>
            <a:picLocks noChangeAspect="1" noChangeArrowheads="1"/>
          </p:cNvPicPr>
          <p:nvPr/>
        </p:nvPicPr>
        <p:blipFill>
          <a:blip r:embed="rId3" cstate="print"/>
          <a:srcRect b="6784"/>
          <a:stretch>
            <a:fillRect/>
          </a:stretch>
        </p:blipFill>
        <p:spPr bwMode="auto">
          <a:xfrm rot="16200000">
            <a:off x="1482517" y="-610309"/>
            <a:ext cx="6178965" cy="792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 descr="C:\Users\Peerlings\Downloads\Scannen0001.jpg"/>
          <p:cNvPicPr>
            <a:picLocks noChangeAspect="1" noChangeArrowheads="1"/>
          </p:cNvPicPr>
          <p:nvPr/>
        </p:nvPicPr>
        <p:blipFill>
          <a:blip r:embed="rId3" cstate="print"/>
          <a:srcRect l="6503" t="9560" r="33626" b="68672"/>
          <a:stretch>
            <a:fillRect/>
          </a:stretch>
        </p:blipFill>
        <p:spPr bwMode="auto">
          <a:xfrm rot="16200000">
            <a:off x="-936609" y="1952835"/>
            <a:ext cx="5616619" cy="2808312"/>
          </a:xfrm>
          <a:prstGeom prst="rect">
            <a:avLst/>
          </a:prstGeom>
          <a:noFill/>
        </p:spPr>
      </p:pic>
      <p:pic>
        <p:nvPicPr>
          <p:cNvPr id="17411" name="Picture 3" descr="C:\Users\Peerlings\Downloads\Scannen0001.jpg"/>
          <p:cNvPicPr>
            <a:picLocks noChangeAspect="1" noChangeArrowheads="1"/>
          </p:cNvPicPr>
          <p:nvPr/>
        </p:nvPicPr>
        <p:blipFill>
          <a:blip r:embed="rId3" cstate="print"/>
          <a:srcRect l="17786" t="43841" r="42020" b="16304"/>
          <a:stretch>
            <a:fillRect/>
          </a:stretch>
        </p:blipFill>
        <p:spPr bwMode="auto">
          <a:xfrm rot="16200000">
            <a:off x="4360775" y="975929"/>
            <a:ext cx="359080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03232" cy="1138138"/>
          </a:xfrm>
        </p:spPr>
        <p:txBody>
          <a:bodyPr>
            <a:normAutofit fontScale="90000"/>
          </a:bodyPr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Bitcoin moet internationaal verboden worden! 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dirty="0" smtClean="0"/>
          </a:p>
          <a:p>
            <a:r>
              <a:rPr lang="nl-NL" sz="3200" dirty="0" smtClean="0"/>
              <a:t>Achtergrond informatie Bitcoin</a:t>
            </a:r>
          </a:p>
          <a:p>
            <a:r>
              <a:rPr lang="nl-NL" sz="3200" dirty="0" smtClean="0"/>
              <a:t>Argumenten voor</a:t>
            </a:r>
          </a:p>
          <a:p>
            <a:r>
              <a:rPr lang="nl-NL" sz="3200" dirty="0" smtClean="0"/>
              <a:t>Argumenten tegen + weerlegging</a:t>
            </a:r>
          </a:p>
          <a:p>
            <a:r>
              <a:rPr lang="nl-NL" sz="3200" dirty="0" smtClean="0"/>
              <a:t>Conclusie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Informatie Bitcoin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200" dirty="0" smtClean="0"/>
          </a:p>
          <a:p>
            <a:r>
              <a:rPr lang="nl-NL" sz="3200" dirty="0" err="1" smtClean="0"/>
              <a:t>Satoshi</a:t>
            </a:r>
            <a:r>
              <a:rPr lang="nl-NL" sz="3200" dirty="0" smtClean="0"/>
              <a:t> </a:t>
            </a:r>
            <a:r>
              <a:rPr lang="nl-NL" sz="3200" dirty="0" err="1" smtClean="0"/>
              <a:t>Nakamoto</a:t>
            </a:r>
            <a:endParaRPr lang="nl-NL" sz="3200" dirty="0" smtClean="0"/>
          </a:p>
          <a:p>
            <a:r>
              <a:rPr lang="nl-NL" sz="3200" dirty="0" smtClean="0"/>
              <a:t>Digitale </a:t>
            </a:r>
            <a:r>
              <a:rPr lang="nl-NL" sz="3200" dirty="0" smtClean="0"/>
              <a:t>valuta</a:t>
            </a:r>
          </a:p>
          <a:p>
            <a:r>
              <a:rPr lang="nl-NL" sz="3200" dirty="0" smtClean="0"/>
              <a:t>ASIC </a:t>
            </a:r>
            <a:r>
              <a:rPr lang="nl-NL" sz="3200" dirty="0" smtClean="0"/>
              <a:t>chips</a:t>
            </a:r>
          </a:p>
          <a:p>
            <a:r>
              <a:rPr lang="nl-NL" sz="3200" dirty="0" smtClean="0"/>
              <a:t>Wallet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002234"/>
          </a:xfrm>
        </p:spPr>
        <p:txBody>
          <a:bodyPr>
            <a:noAutofit/>
          </a:bodyPr>
          <a:lstStyle/>
          <a:p>
            <a:r>
              <a:rPr lang="nl-N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Geen invloed van derde partij</a:t>
            </a:r>
            <a:endParaRPr lang="nl-N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smtClean="0"/>
              <a:t>Waarde van de munt</a:t>
            </a:r>
          </a:p>
          <a:p>
            <a:r>
              <a:rPr lang="nl-NL" sz="3200" dirty="0" smtClean="0"/>
              <a:t>Transacties onomkeerbaar</a:t>
            </a:r>
          </a:p>
          <a:p>
            <a:endParaRPr lang="nl-NL" dirty="0"/>
          </a:p>
        </p:txBody>
      </p:sp>
      <p:pic>
        <p:nvPicPr>
          <p:cNvPr id="19458" name="Picture 2" descr="http://blogs.telegraph.co.uk/technology/files/2013/12/Screen-Shot-2013-12-19-at-22.07.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2996952"/>
            <a:ext cx="5616624" cy="362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Bitcoin is onveilig en gevaarlijk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Hackers</a:t>
            </a:r>
          </a:p>
          <a:p>
            <a:r>
              <a:rPr lang="nl-NL" dirty="0" err="1" smtClean="0"/>
              <a:t>Silk</a:t>
            </a:r>
            <a:r>
              <a:rPr lang="nl-NL" dirty="0" smtClean="0"/>
              <a:t> </a:t>
            </a:r>
            <a:r>
              <a:rPr lang="nl-NL" dirty="0" err="1" smtClean="0"/>
              <a:t>road</a:t>
            </a:r>
            <a:endParaRPr lang="nl-NL" dirty="0" smtClean="0"/>
          </a:p>
          <a:p>
            <a:r>
              <a:rPr lang="nl-NL" dirty="0" smtClean="0"/>
              <a:t>Witwassen </a:t>
            </a:r>
            <a:endParaRPr lang="nl-NL" dirty="0"/>
          </a:p>
        </p:txBody>
      </p:sp>
      <p:pic>
        <p:nvPicPr>
          <p:cNvPr id="4" name="irc_mi" descr="http://silkroaddrugs.org/wp-content/uploads/2013/04/Silkroad-market-scree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5400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210146"/>
          </a:xfrm>
        </p:spPr>
        <p:txBody>
          <a:bodyPr>
            <a:normAutofit/>
          </a:bodyPr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Verlies overheid en banken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Belastingen</a:t>
            </a:r>
          </a:p>
          <a:p>
            <a:r>
              <a:rPr lang="nl-NL" dirty="0" smtClean="0"/>
              <a:t>Transactiekosten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Tegen: Bitcoin is anoniem</a:t>
            </a:r>
            <a:endParaRPr lang="nl-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3200" dirty="0" smtClean="0"/>
              <a:t>Weerlegging: onderzoek heeft aangetoond van niet</a:t>
            </a:r>
            <a:endParaRPr lang="nl-NL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140</Words>
  <Application>Microsoft Office PowerPoint</Application>
  <PresentationFormat>Diavoorstelling (4:3)</PresentationFormat>
  <Paragraphs>52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Technisch</vt:lpstr>
      <vt:lpstr>Dia 1</vt:lpstr>
      <vt:lpstr>Dia 2</vt:lpstr>
      <vt:lpstr>Dia 3</vt:lpstr>
      <vt:lpstr>De Bitcoin moet internationaal verboden worden! </vt:lpstr>
      <vt:lpstr>Informatie Bitcoin</vt:lpstr>
      <vt:lpstr>Geen invloed van derde partij</vt:lpstr>
      <vt:lpstr>Bitcoin is onveilig en gevaarlijk</vt:lpstr>
      <vt:lpstr>Verlies overheid en banken</vt:lpstr>
      <vt:lpstr>Tegen: Bitcoin is anoniem</vt:lpstr>
      <vt:lpstr>Tegen: Bitcoin kan niet vervalst worden</vt:lpstr>
      <vt:lpstr>Conclusie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Jordi Peerlings</dc:creator>
  <cp:lastModifiedBy>Jordi Peerlings</cp:lastModifiedBy>
  <cp:revision>8</cp:revision>
  <dcterms:created xsi:type="dcterms:W3CDTF">2014-01-27T17:39:46Z</dcterms:created>
  <dcterms:modified xsi:type="dcterms:W3CDTF">2014-01-27T18:48:17Z</dcterms:modified>
</cp:coreProperties>
</file>