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0" r:id="rId5"/>
    <p:sldId id="263" r:id="rId6"/>
    <p:sldId id="264"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9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AACC6F-435B-4A2E-A1C9-A88C6B86448F}" type="datetimeFigureOut">
              <a:rPr lang="en-GB" smtClean="0"/>
              <a:t>14/11/2011</a:t>
            </a:fld>
            <a:endParaRPr lang="en-GB"/>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DFD0FA-A7DD-42B2-9F95-3B7400C4266D}" type="slidenum">
              <a:rPr lang="en-GB" smtClean="0"/>
              <a:t>‹nr.›</a:t>
            </a:fld>
            <a:endParaRPr lang="en-GB"/>
          </a:p>
        </p:txBody>
      </p:sp>
    </p:spTree>
    <p:extLst>
      <p:ext uri="{BB962C8B-B14F-4D97-AF65-F5344CB8AC3E}">
        <p14:creationId xmlns:p14="http://schemas.microsoft.com/office/powerpoint/2010/main" val="2952139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1) </a:t>
            </a:r>
            <a:r>
              <a:rPr lang="nl-NL" dirty="0" err="1" smtClean="0"/>
              <a:t>So</a:t>
            </a:r>
            <a:r>
              <a:rPr lang="nl-NL" dirty="0" smtClean="0"/>
              <a:t> </a:t>
            </a:r>
            <a:r>
              <a:rPr lang="nl-NL" dirty="0" err="1" smtClean="0"/>
              <a:t>it</a:t>
            </a:r>
            <a:r>
              <a:rPr lang="nl-NL" dirty="0" smtClean="0"/>
              <a:t> </a:t>
            </a:r>
            <a:r>
              <a:rPr lang="nl-NL" dirty="0" err="1" smtClean="0"/>
              <a:t>should</a:t>
            </a:r>
            <a:r>
              <a:rPr lang="nl-NL" dirty="0" smtClean="0"/>
              <a:t> </a:t>
            </a:r>
            <a:r>
              <a:rPr lang="nl-NL" dirty="0" err="1" smtClean="0"/>
              <a:t>be</a:t>
            </a:r>
            <a:r>
              <a:rPr lang="nl-NL" dirty="0" smtClean="0"/>
              <a:t> </a:t>
            </a:r>
            <a:r>
              <a:rPr lang="nl-NL" dirty="0" err="1" smtClean="0"/>
              <a:t>personal</a:t>
            </a:r>
            <a:endParaRPr lang="nl-NL" dirty="0" smtClean="0"/>
          </a:p>
          <a:p>
            <a:r>
              <a:rPr lang="nl-NL" dirty="0" smtClean="0"/>
              <a:t>2)</a:t>
            </a:r>
            <a:r>
              <a:rPr lang="nl-NL" baseline="0" dirty="0" smtClean="0"/>
              <a:t> Show handeling of </a:t>
            </a:r>
            <a:r>
              <a:rPr lang="nl-NL" baseline="0" dirty="0" err="1" smtClean="0"/>
              <a:t>your</a:t>
            </a:r>
            <a:r>
              <a:rPr lang="nl-NL" baseline="0" dirty="0" smtClean="0"/>
              <a:t> subject</a:t>
            </a:r>
          </a:p>
          <a:p>
            <a:endParaRPr lang="en-GB" dirty="0"/>
          </a:p>
        </p:txBody>
      </p:sp>
      <p:sp>
        <p:nvSpPr>
          <p:cNvPr id="4" name="Tijdelijke aanduiding voor dianummer 3"/>
          <p:cNvSpPr>
            <a:spLocks noGrp="1"/>
          </p:cNvSpPr>
          <p:nvPr>
            <p:ph type="sldNum" sz="quarter" idx="10"/>
          </p:nvPr>
        </p:nvSpPr>
        <p:spPr/>
        <p:txBody>
          <a:bodyPr/>
          <a:lstStyle/>
          <a:p>
            <a:fld id="{75B66091-F4E8-446F-ABA9-223C3CD45262}"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228600" indent="-228600">
              <a:buAutoNum type="arabicParenR"/>
            </a:pPr>
            <a:r>
              <a:rPr lang="nl-NL" dirty="0" smtClean="0"/>
              <a:t>In </a:t>
            </a:r>
            <a:r>
              <a:rPr lang="nl-NL" dirty="0" err="1" smtClean="0"/>
              <a:t>Enkhuizen</a:t>
            </a:r>
            <a:endParaRPr lang="nl-NL" dirty="0" smtClean="0"/>
          </a:p>
          <a:p>
            <a:pPr marL="228600" indent="-228600">
              <a:buAutoNum type="arabicParenR"/>
            </a:pPr>
            <a:endParaRPr lang="en-GB" dirty="0"/>
          </a:p>
        </p:txBody>
      </p:sp>
      <p:sp>
        <p:nvSpPr>
          <p:cNvPr id="4" name="Tijdelijke aanduiding voor dianummer 3"/>
          <p:cNvSpPr>
            <a:spLocks noGrp="1"/>
          </p:cNvSpPr>
          <p:nvPr>
            <p:ph type="sldNum" sz="quarter" idx="10"/>
          </p:nvPr>
        </p:nvSpPr>
        <p:spPr/>
        <p:txBody>
          <a:bodyPr/>
          <a:lstStyle/>
          <a:p>
            <a:fld id="{75B66091-F4E8-446F-ABA9-223C3CD45262}"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2) T</a:t>
            </a:r>
            <a:r>
              <a:rPr lang="nl-NL" baseline="0" dirty="0" smtClean="0"/>
              <a:t>o </a:t>
            </a:r>
            <a:r>
              <a:rPr lang="nl-NL" baseline="0" dirty="0" err="1" smtClean="0"/>
              <a:t>catch</a:t>
            </a:r>
            <a:r>
              <a:rPr lang="nl-NL" baseline="0" dirty="0" smtClean="0"/>
              <a:t> the interest of the </a:t>
            </a:r>
            <a:r>
              <a:rPr lang="nl-NL" baseline="0" dirty="0" err="1" smtClean="0"/>
              <a:t>audience</a:t>
            </a:r>
            <a:endParaRPr lang="en-GB" dirty="0"/>
          </a:p>
        </p:txBody>
      </p:sp>
      <p:sp>
        <p:nvSpPr>
          <p:cNvPr id="4" name="Tijdelijke aanduiding voor dianummer 3"/>
          <p:cNvSpPr>
            <a:spLocks noGrp="1"/>
          </p:cNvSpPr>
          <p:nvPr>
            <p:ph type="sldNum" sz="quarter" idx="10"/>
          </p:nvPr>
        </p:nvSpPr>
        <p:spPr/>
        <p:txBody>
          <a:bodyPr/>
          <a:lstStyle/>
          <a:p>
            <a:fld id="{75B66091-F4E8-446F-ABA9-223C3CD45262}" type="slidenum">
              <a:rPr lang="en-GB" smtClean="0"/>
              <a:pPr/>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err="1" smtClean="0"/>
              <a:t>Cohesion</a:t>
            </a:r>
            <a:r>
              <a:rPr lang="nl-NL" dirty="0" smtClean="0"/>
              <a:t>: </a:t>
            </a:r>
            <a:r>
              <a:rPr lang="nl-NL" dirty="0" err="1" smtClean="0"/>
              <a:t>making</a:t>
            </a:r>
            <a:r>
              <a:rPr lang="nl-NL" dirty="0" smtClean="0"/>
              <a:t> </a:t>
            </a:r>
            <a:r>
              <a:rPr lang="nl-NL" dirty="0" err="1" smtClean="0"/>
              <a:t>it</a:t>
            </a:r>
            <a:r>
              <a:rPr lang="nl-NL" dirty="0" smtClean="0"/>
              <a:t> fit </a:t>
            </a:r>
            <a:r>
              <a:rPr lang="nl-NL" dirty="0" err="1" smtClean="0"/>
              <a:t>well</a:t>
            </a:r>
            <a:r>
              <a:rPr lang="nl-NL" dirty="0" smtClean="0"/>
              <a:t> </a:t>
            </a:r>
            <a:r>
              <a:rPr lang="nl-NL" dirty="0" err="1" smtClean="0"/>
              <a:t>together</a:t>
            </a:r>
            <a:endParaRPr lang="en-GB" dirty="0"/>
          </a:p>
        </p:txBody>
      </p:sp>
      <p:sp>
        <p:nvSpPr>
          <p:cNvPr id="4" name="Tijdelijke aanduiding voor dianummer 3"/>
          <p:cNvSpPr>
            <a:spLocks noGrp="1"/>
          </p:cNvSpPr>
          <p:nvPr>
            <p:ph type="sldNum" sz="quarter" idx="10"/>
          </p:nvPr>
        </p:nvSpPr>
        <p:spPr/>
        <p:txBody>
          <a:bodyPr/>
          <a:lstStyle/>
          <a:p>
            <a:fld id="{75B66091-F4E8-446F-ABA9-223C3CD45262}" type="slidenum">
              <a:rPr lang="en-GB" smtClean="0"/>
              <a:pPr/>
              <a:t>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CONCLUSION: </a:t>
            </a:r>
            <a:r>
              <a:rPr lang="nl-NL" dirty="0" err="1" smtClean="0"/>
              <a:t>What</a:t>
            </a:r>
            <a:r>
              <a:rPr lang="nl-NL" dirty="0" smtClean="0"/>
              <a:t> do </a:t>
            </a:r>
            <a:r>
              <a:rPr lang="nl-NL" dirty="0" err="1" smtClean="0"/>
              <a:t>you</a:t>
            </a:r>
            <a:r>
              <a:rPr lang="nl-NL" dirty="0" smtClean="0"/>
              <a:t> want </a:t>
            </a:r>
            <a:r>
              <a:rPr lang="nl-NL" dirty="0" err="1" smtClean="0"/>
              <a:t>your</a:t>
            </a:r>
            <a:r>
              <a:rPr lang="nl-NL" dirty="0" smtClean="0"/>
              <a:t> </a:t>
            </a:r>
            <a:r>
              <a:rPr lang="nl-NL" dirty="0" err="1" smtClean="0"/>
              <a:t>audience</a:t>
            </a:r>
            <a:r>
              <a:rPr lang="nl-NL" dirty="0" smtClean="0"/>
              <a:t> to </a:t>
            </a:r>
            <a:r>
              <a:rPr lang="nl-NL" dirty="0" err="1" smtClean="0"/>
              <a:t>remember</a:t>
            </a:r>
            <a:r>
              <a:rPr lang="nl-NL" dirty="0" smtClean="0"/>
              <a:t>?</a:t>
            </a:r>
            <a:endParaRPr lang="en-GB" dirty="0"/>
          </a:p>
        </p:txBody>
      </p:sp>
      <p:sp>
        <p:nvSpPr>
          <p:cNvPr id="4" name="Tijdelijke aanduiding voor dianummer 3"/>
          <p:cNvSpPr>
            <a:spLocks noGrp="1"/>
          </p:cNvSpPr>
          <p:nvPr>
            <p:ph type="sldNum" sz="quarter" idx="10"/>
          </p:nvPr>
        </p:nvSpPr>
        <p:spPr/>
        <p:txBody>
          <a:bodyPr/>
          <a:lstStyle/>
          <a:p>
            <a:fld id="{75B66091-F4E8-446F-ABA9-223C3CD45262}" type="slidenum">
              <a:rPr lang="en-GB" smtClean="0"/>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7" name="Rechthoe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hoe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2362200" y="4038600"/>
            <a:ext cx="6477000" cy="1828800"/>
          </a:xfrm>
        </p:spPr>
        <p:txBody>
          <a:bodyPr anchor="b"/>
          <a:lstStyle>
            <a:lvl1pPr>
              <a:defRPr cap="all" baseline="0"/>
            </a:lvl1pPr>
          </a:lstStyle>
          <a:p>
            <a:r>
              <a:rPr kumimoji="0" lang="nl-NL" smtClean="0"/>
              <a:t>Klik om de stijl te bewerken</a:t>
            </a:r>
            <a:endParaRPr kumimoji="0" lang="en-US"/>
          </a:p>
        </p:txBody>
      </p:sp>
      <p:sp>
        <p:nvSpPr>
          <p:cNvPr id="9" name="Ondertitel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28" name="Tijdelijke aanduiding voor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88FB1E8-D64F-460A-957B-027F923C2124}" type="datetimeFigureOut">
              <a:rPr lang="en-GB" smtClean="0"/>
              <a:t>14/11/2011</a:t>
            </a:fld>
            <a:endParaRPr lang="en-GB"/>
          </a:p>
        </p:txBody>
      </p:sp>
      <p:sp>
        <p:nvSpPr>
          <p:cNvPr id="17" name="Tijdelijke aanduiding voor voettekst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Tijdelijke aanduiding voor dianumm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0F511BD-4FEB-431B-B5DE-F1A46DD64411}" type="slidenum">
              <a:rPr lang="en-GB" smtClean="0"/>
              <a:t>‹nr.›</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488FB1E8-D64F-460A-957B-027F923C2124}" type="datetimeFigureOut">
              <a:rPr lang="en-GB" smtClean="0"/>
              <a:t>14/11/2011</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00F511BD-4FEB-431B-B5DE-F1A46DD64411}" type="slidenum">
              <a:rPr lang="en-GB" smtClean="0"/>
              <a:t>‹nr.›</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bg>
      <p:bgRef idx="1001">
        <a:schemeClr val="bg1"/>
      </p:bgRef>
    </p:bg>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53200" y="609600"/>
            <a:ext cx="2057400" cy="5516563"/>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609600"/>
            <a:ext cx="5562600" cy="5516564"/>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a:xfrm>
            <a:off x="6553200" y="6248402"/>
            <a:ext cx="2209800" cy="365125"/>
          </a:xfrm>
        </p:spPr>
        <p:txBody>
          <a:bodyPr/>
          <a:lstStyle/>
          <a:p>
            <a:fld id="{488FB1E8-D64F-460A-957B-027F923C2124}" type="datetimeFigureOut">
              <a:rPr lang="en-GB" smtClean="0"/>
              <a:t>14/11/2011</a:t>
            </a:fld>
            <a:endParaRPr lang="en-GB"/>
          </a:p>
        </p:txBody>
      </p:sp>
      <p:sp>
        <p:nvSpPr>
          <p:cNvPr id="5" name="Tijdelijke aanduiding voor voettekst 4"/>
          <p:cNvSpPr>
            <a:spLocks noGrp="1"/>
          </p:cNvSpPr>
          <p:nvPr>
            <p:ph type="ftr" sz="quarter" idx="11"/>
          </p:nvPr>
        </p:nvSpPr>
        <p:spPr>
          <a:xfrm>
            <a:off x="457201" y="6248207"/>
            <a:ext cx="5573483" cy="365125"/>
          </a:xfrm>
        </p:spPr>
        <p:txBody>
          <a:bodyPr/>
          <a:lstStyle/>
          <a:p>
            <a:endParaRPr lang="en-GB"/>
          </a:p>
        </p:txBody>
      </p:sp>
      <p:sp>
        <p:nvSpPr>
          <p:cNvPr id="7" name="Rechthoe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hthoe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hthoe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Tijdelijke aanduiding voor dianummer 5"/>
          <p:cNvSpPr>
            <a:spLocks noGrp="1"/>
          </p:cNvSpPr>
          <p:nvPr>
            <p:ph type="sldNum" sz="quarter" idx="12"/>
          </p:nvPr>
        </p:nvSpPr>
        <p:spPr>
          <a:xfrm rot="5400000">
            <a:off x="5989638" y="144462"/>
            <a:ext cx="533400" cy="244476"/>
          </a:xfrm>
        </p:spPr>
        <p:txBody>
          <a:bodyPr/>
          <a:lstStyle/>
          <a:p>
            <a:fld id="{00F511BD-4FEB-431B-B5DE-F1A46DD64411}" type="slidenum">
              <a:rPr lang="en-GB" smtClean="0"/>
              <a:t>‹nr.›</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612648" y="228600"/>
            <a:ext cx="8153400" cy="990600"/>
          </a:xfrm>
        </p:spPr>
        <p:txBody>
          <a:bodyPr/>
          <a:lstStyle/>
          <a:p>
            <a:r>
              <a:rPr kumimoji="0" lang="nl-NL" smtClean="0"/>
              <a:t>Klik om de stijl te bewerken</a:t>
            </a:r>
            <a:endParaRPr kumimoji="0" lang="en-US"/>
          </a:p>
        </p:txBody>
      </p:sp>
      <p:sp>
        <p:nvSpPr>
          <p:cNvPr id="4" name="Tijdelijke aanduiding voor datum 3"/>
          <p:cNvSpPr>
            <a:spLocks noGrp="1"/>
          </p:cNvSpPr>
          <p:nvPr>
            <p:ph type="dt" sz="half" idx="10"/>
          </p:nvPr>
        </p:nvSpPr>
        <p:spPr/>
        <p:txBody>
          <a:bodyPr/>
          <a:lstStyle/>
          <a:p>
            <a:fld id="{488FB1E8-D64F-460A-957B-027F923C2124}" type="datetimeFigureOut">
              <a:rPr lang="en-GB" smtClean="0"/>
              <a:t>14/11/2011</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lvl1pPr>
              <a:defRPr>
                <a:solidFill>
                  <a:srgbClr val="FFFFFF"/>
                </a:solidFill>
              </a:defRPr>
            </a:lvl1pPr>
          </a:lstStyle>
          <a:p>
            <a:fld id="{00F511BD-4FEB-431B-B5DE-F1A46DD64411}" type="slidenum">
              <a:rPr lang="en-GB" smtClean="0"/>
              <a:t>‹nr.›</a:t>
            </a:fld>
            <a:endParaRPr lang="en-GB"/>
          </a:p>
        </p:txBody>
      </p:sp>
      <p:sp>
        <p:nvSpPr>
          <p:cNvPr id="8" name="Tijdelijke aanduiding voor inhoud 7"/>
          <p:cNvSpPr>
            <a:spLocks noGrp="1"/>
          </p:cNvSpPr>
          <p:nvPr>
            <p:ph sz="quarter" idx="1"/>
          </p:nvPr>
        </p:nvSpPr>
        <p:spPr>
          <a:xfrm>
            <a:off x="612648" y="1600200"/>
            <a:ext cx="8153400" cy="44958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3">
        <a:schemeClr val="bg1"/>
      </p:bgRef>
    </p:b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7" name="Rechthoe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hoe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hoe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nl-NL" smtClean="0"/>
              <a:t>Klik om de stijl te bewerken</a:t>
            </a:r>
            <a:endParaRPr kumimoji="0" lang="en-US"/>
          </a:p>
        </p:txBody>
      </p:sp>
      <p:sp>
        <p:nvSpPr>
          <p:cNvPr id="12" name="Tijdelijke aanduiding voor datum 11"/>
          <p:cNvSpPr>
            <a:spLocks noGrp="1"/>
          </p:cNvSpPr>
          <p:nvPr>
            <p:ph type="dt" sz="half" idx="10"/>
          </p:nvPr>
        </p:nvSpPr>
        <p:spPr/>
        <p:txBody>
          <a:bodyPr/>
          <a:lstStyle/>
          <a:p>
            <a:fld id="{488FB1E8-D64F-460A-957B-027F923C2124}" type="datetimeFigureOut">
              <a:rPr lang="en-GB" smtClean="0"/>
              <a:t>14/11/2011</a:t>
            </a:fld>
            <a:endParaRPr lang="en-GB"/>
          </a:p>
        </p:txBody>
      </p:sp>
      <p:sp>
        <p:nvSpPr>
          <p:cNvPr id="13" name="Tijdelijke aanduiding voor dianumm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0F511BD-4FEB-431B-B5DE-F1A46DD64411}" type="slidenum">
              <a:rPr lang="en-GB" smtClean="0"/>
              <a:t>‹nr.›</a:t>
            </a:fld>
            <a:endParaRPr lang="en-GB"/>
          </a:p>
        </p:txBody>
      </p:sp>
      <p:sp>
        <p:nvSpPr>
          <p:cNvPr id="14" name="Tijdelijke aanduiding voor voettekst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9" name="Tijdelijke aanduiding voor inhoud 8"/>
          <p:cNvSpPr>
            <a:spLocks noGrp="1"/>
          </p:cNvSpPr>
          <p:nvPr>
            <p:ph sz="quarter" idx="1"/>
          </p:nvPr>
        </p:nvSpPr>
        <p:spPr>
          <a:xfrm>
            <a:off x="609600" y="1589567"/>
            <a:ext cx="38862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1" name="Tijdelijke aanduiding voor inhoud 10"/>
          <p:cNvSpPr>
            <a:spLocks noGrp="1"/>
          </p:cNvSpPr>
          <p:nvPr>
            <p:ph sz="quarter" idx="2"/>
          </p:nvPr>
        </p:nvSpPr>
        <p:spPr>
          <a:xfrm>
            <a:off x="4844901" y="1589567"/>
            <a:ext cx="38862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8" name="Tijdelijke aanduiding voor datum 7"/>
          <p:cNvSpPr>
            <a:spLocks noGrp="1"/>
          </p:cNvSpPr>
          <p:nvPr>
            <p:ph type="dt" sz="half" idx="15"/>
          </p:nvPr>
        </p:nvSpPr>
        <p:spPr/>
        <p:txBody>
          <a:bodyPr rtlCol="0"/>
          <a:lstStyle/>
          <a:p>
            <a:fld id="{488FB1E8-D64F-460A-957B-027F923C2124}" type="datetimeFigureOut">
              <a:rPr lang="en-GB" smtClean="0"/>
              <a:t>14/11/2011</a:t>
            </a:fld>
            <a:endParaRPr lang="en-GB"/>
          </a:p>
        </p:txBody>
      </p:sp>
      <p:sp>
        <p:nvSpPr>
          <p:cNvPr id="10" name="Tijdelijke aanduiding voor dianummer 9"/>
          <p:cNvSpPr>
            <a:spLocks noGrp="1"/>
          </p:cNvSpPr>
          <p:nvPr>
            <p:ph type="sldNum" sz="quarter" idx="16"/>
          </p:nvPr>
        </p:nvSpPr>
        <p:spPr/>
        <p:txBody>
          <a:bodyPr rtlCol="0"/>
          <a:lstStyle/>
          <a:p>
            <a:fld id="{00F511BD-4FEB-431B-B5DE-F1A46DD64411}" type="slidenum">
              <a:rPr lang="en-GB" smtClean="0"/>
              <a:t>‹nr.›</a:t>
            </a:fld>
            <a:endParaRPr lang="en-GB"/>
          </a:p>
        </p:txBody>
      </p:sp>
      <p:sp>
        <p:nvSpPr>
          <p:cNvPr id="12" name="Tijdelijke aanduiding voor voettekst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533400" y="273050"/>
            <a:ext cx="8153400" cy="869950"/>
          </a:xfrm>
        </p:spPr>
        <p:txBody>
          <a:bodyPr anchor="ctr"/>
          <a:lstStyle>
            <a:lvl1pPr>
              <a:defRPr/>
            </a:lvl1pPr>
          </a:lstStyle>
          <a:p>
            <a:r>
              <a:rPr kumimoji="0" lang="nl-NL" smtClean="0"/>
              <a:t>Klik om de stijl te bewerken</a:t>
            </a:r>
            <a:endParaRPr kumimoji="0" lang="en-US"/>
          </a:p>
        </p:txBody>
      </p:sp>
      <p:sp>
        <p:nvSpPr>
          <p:cNvPr id="11" name="Tijdelijke aanduiding voor inhoud 10"/>
          <p:cNvSpPr>
            <a:spLocks noGrp="1"/>
          </p:cNvSpPr>
          <p:nvPr>
            <p:ph sz="quarter" idx="2"/>
          </p:nvPr>
        </p:nvSpPr>
        <p:spPr>
          <a:xfrm>
            <a:off x="609600" y="2438400"/>
            <a:ext cx="3886200" cy="35814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quarter" idx="4"/>
          </p:nvPr>
        </p:nvSpPr>
        <p:spPr>
          <a:xfrm>
            <a:off x="4800600" y="2438400"/>
            <a:ext cx="3886200" cy="35814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0" name="Tijdelijke aanduiding voor datum 9"/>
          <p:cNvSpPr>
            <a:spLocks noGrp="1"/>
          </p:cNvSpPr>
          <p:nvPr>
            <p:ph type="dt" sz="half" idx="15"/>
          </p:nvPr>
        </p:nvSpPr>
        <p:spPr/>
        <p:txBody>
          <a:bodyPr rtlCol="0"/>
          <a:lstStyle/>
          <a:p>
            <a:fld id="{488FB1E8-D64F-460A-957B-027F923C2124}" type="datetimeFigureOut">
              <a:rPr lang="en-GB" smtClean="0"/>
              <a:t>14/11/2011</a:t>
            </a:fld>
            <a:endParaRPr lang="en-GB"/>
          </a:p>
        </p:txBody>
      </p:sp>
      <p:sp>
        <p:nvSpPr>
          <p:cNvPr id="12" name="Tijdelijke aanduiding voor dianummer 11"/>
          <p:cNvSpPr>
            <a:spLocks noGrp="1"/>
          </p:cNvSpPr>
          <p:nvPr>
            <p:ph type="sldNum" sz="quarter" idx="16"/>
          </p:nvPr>
        </p:nvSpPr>
        <p:spPr/>
        <p:txBody>
          <a:bodyPr rtlCol="0"/>
          <a:lstStyle/>
          <a:p>
            <a:fld id="{00F511BD-4FEB-431B-B5DE-F1A46DD64411}" type="slidenum">
              <a:rPr lang="en-GB" smtClean="0"/>
              <a:t>‹nr.›</a:t>
            </a:fld>
            <a:endParaRPr lang="en-GB"/>
          </a:p>
        </p:txBody>
      </p:sp>
      <p:sp>
        <p:nvSpPr>
          <p:cNvPr id="14" name="Tijdelijke aanduiding voor voettekst 13"/>
          <p:cNvSpPr>
            <a:spLocks noGrp="1"/>
          </p:cNvSpPr>
          <p:nvPr>
            <p:ph type="ftr" sz="quarter" idx="17"/>
          </p:nvPr>
        </p:nvSpPr>
        <p:spPr/>
        <p:txBody>
          <a:bodyPr rtlCol="0"/>
          <a:lstStyle/>
          <a:p>
            <a:endParaRPr lang="en-GB"/>
          </a:p>
        </p:txBody>
      </p:sp>
      <p:sp>
        <p:nvSpPr>
          <p:cNvPr id="16" name="Tijdelijke aanduiding voor teks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nl-NL" smtClean="0"/>
              <a:t>Klik om de modelstijlen te bewerken</a:t>
            </a:r>
          </a:p>
        </p:txBody>
      </p:sp>
      <p:sp>
        <p:nvSpPr>
          <p:cNvPr id="15" name="Tijdelijke aanduiding voor teks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nl-NL" smtClean="0"/>
              <a:t>Klik om de modelstijlen te bewerken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488FB1E8-D64F-460A-957B-027F923C2124}" type="datetimeFigureOut">
              <a:rPr lang="en-GB" smtClean="0"/>
              <a:t>14/11/2011</a:t>
            </a:fld>
            <a:endParaRPr lang="en-GB"/>
          </a:p>
        </p:txBody>
      </p:sp>
      <p:sp>
        <p:nvSpPr>
          <p:cNvPr id="4" name="Tijdelijke aanduiding voor voettekst 3"/>
          <p:cNvSpPr>
            <a:spLocks noGrp="1"/>
          </p:cNvSpPr>
          <p:nvPr>
            <p:ph type="ftr" sz="quarter" idx="11"/>
          </p:nvPr>
        </p:nvSpPr>
        <p:spPr/>
        <p:txBody>
          <a:bodyPr/>
          <a:lstStyle/>
          <a:p>
            <a:endParaRPr lang="en-GB"/>
          </a:p>
        </p:txBody>
      </p:sp>
      <p:sp>
        <p:nvSpPr>
          <p:cNvPr id="5" name="Tijdelijke aanduiding voor dianummer 4"/>
          <p:cNvSpPr>
            <a:spLocks noGrp="1"/>
          </p:cNvSpPr>
          <p:nvPr>
            <p:ph type="sldNum" sz="quarter" idx="12"/>
          </p:nvPr>
        </p:nvSpPr>
        <p:spPr/>
        <p:txBody>
          <a:bodyPr/>
          <a:lstStyle>
            <a:lvl1pPr>
              <a:defRPr>
                <a:solidFill>
                  <a:srgbClr val="FFFFFF"/>
                </a:solidFill>
              </a:defRPr>
            </a:lvl1pPr>
          </a:lstStyle>
          <a:p>
            <a:fld id="{00F511BD-4FEB-431B-B5DE-F1A46DD64411}" type="slidenum">
              <a:rPr lang="en-GB" smtClean="0"/>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8FB1E8-D64F-460A-957B-027F923C2124}" type="datetimeFigureOut">
              <a:rPr lang="en-GB" smtClean="0"/>
              <a:t>14/11/2011</a:t>
            </a:fld>
            <a:endParaRPr lang="en-GB"/>
          </a:p>
        </p:txBody>
      </p:sp>
      <p:sp>
        <p:nvSpPr>
          <p:cNvPr id="3" name="Tijdelijke aanduiding voor voettekst 2"/>
          <p:cNvSpPr>
            <a:spLocks noGrp="1"/>
          </p:cNvSpPr>
          <p:nvPr>
            <p:ph type="ftr" sz="quarter" idx="11"/>
          </p:nvPr>
        </p:nvSpPr>
        <p:spPr/>
        <p:txBody>
          <a:bodyPr/>
          <a:lstStyle/>
          <a:p>
            <a:endParaRPr lang="en-GB"/>
          </a:p>
        </p:txBody>
      </p:sp>
      <p:sp>
        <p:nvSpPr>
          <p:cNvPr id="4" name="Tijdelijke aanduiding voor dianummer 3"/>
          <p:cNvSpPr>
            <a:spLocks noGrp="1"/>
          </p:cNvSpPr>
          <p:nvPr>
            <p:ph type="sldNum" sz="quarter" idx="12"/>
          </p:nvPr>
        </p:nvSpPr>
        <p:spPr>
          <a:xfrm>
            <a:off x="0" y="6248400"/>
            <a:ext cx="533400" cy="381000"/>
          </a:xfrm>
        </p:spPr>
        <p:txBody>
          <a:bodyPr/>
          <a:lstStyle>
            <a:lvl1pPr>
              <a:defRPr>
                <a:solidFill>
                  <a:schemeClr val="tx2"/>
                </a:solidFill>
              </a:defRPr>
            </a:lvl1pPr>
          </a:lstStyle>
          <a:p>
            <a:fld id="{00F511BD-4FEB-431B-B5DE-F1A46DD64411}" type="slidenum">
              <a:rPr lang="en-GB" smtClean="0"/>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0" y="273050"/>
            <a:ext cx="8077200" cy="869950"/>
          </a:xfrm>
        </p:spPr>
        <p:txBody>
          <a:bodyPr anchor="ctr"/>
          <a:lstStyle>
            <a:lvl1pPr algn="l">
              <a:buNone/>
              <a:defRPr sz="4400" b="0"/>
            </a:lvl1p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p>
            <a:fld id="{488FB1E8-D64F-460A-957B-027F923C2124}" type="datetimeFigureOut">
              <a:rPr lang="en-GB" smtClean="0"/>
              <a:t>14/11/2011</a:t>
            </a:fld>
            <a:endParaRPr lang="en-GB"/>
          </a:p>
        </p:txBody>
      </p:sp>
      <p:sp>
        <p:nvSpPr>
          <p:cNvPr id="6" name="Tijdelijke aanduiding voor voettekst 5"/>
          <p:cNvSpPr>
            <a:spLocks noGrp="1"/>
          </p:cNvSpPr>
          <p:nvPr>
            <p:ph type="ftr" sz="quarter" idx="11"/>
          </p:nvPr>
        </p:nvSpPr>
        <p:spPr/>
        <p:txBody>
          <a:bodyPr/>
          <a:lstStyle/>
          <a:p>
            <a:endParaRPr lang="en-GB"/>
          </a:p>
        </p:txBody>
      </p:sp>
      <p:sp>
        <p:nvSpPr>
          <p:cNvPr id="7" name="Tijdelijke aanduiding voor dianummer 6"/>
          <p:cNvSpPr>
            <a:spLocks noGrp="1"/>
          </p:cNvSpPr>
          <p:nvPr>
            <p:ph type="sldNum" sz="quarter" idx="12"/>
          </p:nvPr>
        </p:nvSpPr>
        <p:spPr/>
        <p:txBody>
          <a:bodyPr/>
          <a:lstStyle>
            <a:lvl1pPr>
              <a:defRPr>
                <a:solidFill>
                  <a:srgbClr val="FFFFFF"/>
                </a:solidFill>
              </a:defRPr>
            </a:lvl1pPr>
          </a:lstStyle>
          <a:p>
            <a:fld id="{00F511BD-4FEB-431B-B5DE-F1A46DD64411}" type="slidenum">
              <a:rPr lang="en-GB" smtClean="0"/>
              <a:t>‹nr.›</a:t>
            </a:fld>
            <a:endParaRPr lang="en-GB"/>
          </a:p>
        </p:txBody>
      </p:sp>
      <p:sp>
        <p:nvSpPr>
          <p:cNvPr id="3" name="Tijdelijke aanduiding voor teks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9" name="Tijdelijke aanduiding voor inhoud 8"/>
          <p:cNvSpPr>
            <a:spLocks noGrp="1"/>
          </p:cNvSpPr>
          <p:nvPr>
            <p:ph sz="quarter" idx="1"/>
          </p:nvPr>
        </p:nvSpPr>
        <p:spPr>
          <a:xfrm>
            <a:off x="2362200" y="1752600"/>
            <a:ext cx="6400800" cy="44196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3">
        <a:schemeClr val="bg2"/>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nl-NL" smtClean="0"/>
              <a:t>Klik om de modelstijlen te bewerken</a:t>
            </a:r>
          </a:p>
        </p:txBody>
      </p:sp>
      <p:sp>
        <p:nvSpPr>
          <p:cNvPr id="8" name="Rechthoe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hoe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nl-NL" smtClean="0"/>
              <a:t>Klik om de stijl te bewerken</a:t>
            </a:r>
            <a:endParaRPr kumimoji="0" lang="en-US"/>
          </a:p>
        </p:txBody>
      </p:sp>
      <p:sp>
        <p:nvSpPr>
          <p:cNvPr id="11" name="Rechthoe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ijdelijke aanduiding voor datum 11"/>
          <p:cNvSpPr>
            <a:spLocks noGrp="1"/>
          </p:cNvSpPr>
          <p:nvPr>
            <p:ph type="dt" sz="half" idx="10"/>
          </p:nvPr>
        </p:nvSpPr>
        <p:spPr>
          <a:xfrm>
            <a:off x="6248400" y="6248400"/>
            <a:ext cx="2667000" cy="365125"/>
          </a:xfrm>
        </p:spPr>
        <p:txBody>
          <a:bodyPr rtlCol="0"/>
          <a:lstStyle/>
          <a:p>
            <a:fld id="{488FB1E8-D64F-460A-957B-027F923C2124}" type="datetimeFigureOut">
              <a:rPr lang="en-GB" smtClean="0"/>
              <a:t>14/11/2011</a:t>
            </a:fld>
            <a:endParaRPr lang="en-GB"/>
          </a:p>
        </p:txBody>
      </p:sp>
      <p:sp>
        <p:nvSpPr>
          <p:cNvPr id="13" name="Tijdelijke aanduiding voor dianummer 12"/>
          <p:cNvSpPr>
            <a:spLocks noGrp="1"/>
          </p:cNvSpPr>
          <p:nvPr>
            <p:ph type="sldNum" sz="quarter" idx="11"/>
          </p:nvPr>
        </p:nvSpPr>
        <p:spPr>
          <a:xfrm>
            <a:off x="0" y="4667249"/>
            <a:ext cx="1447800" cy="663578"/>
          </a:xfrm>
        </p:spPr>
        <p:txBody>
          <a:bodyPr rtlCol="0"/>
          <a:lstStyle>
            <a:lvl1pPr>
              <a:defRPr sz="2800"/>
            </a:lvl1pPr>
          </a:lstStyle>
          <a:p>
            <a:fld id="{00F511BD-4FEB-431B-B5DE-F1A46DD64411}" type="slidenum">
              <a:rPr lang="en-GB" smtClean="0"/>
              <a:t>‹nr.›</a:t>
            </a:fld>
            <a:endParaRPr lang="en-GB"/>
          </a:p>
        </p:txBody>
      </p:sp>
      <p:sp>
        <p:nvSpPr>
          <p:cNvPr id="14" name="Tijdelijke aanduiding voor voettekst 13"/>
          <p:cNvSpPr>
            <a:spLocks noGrp="1"/>
          </p:cNvSpPr>
          <p:nvPr>
            <p:ph type="ftr" sz="quarter" idx="12"/>
          </p:nvPr>
        </p:nvSpPr>
        <p:spPr>
          <a:xfrm>
            <a:off x="1600200" y="6248206"/>
            <a:ext cx="4572000" cy="365125"/>
          </a:xfrm>
        </p:spPr>
        <p:txBody>
          <a:bodyPr rtlCol="0"/>
          <a:lstStyle/>
          <a:p>
            <a:endParaRPr lang="en-GB"/>
          </a:p>
        </p:txBody>
      </p:sp>
      <p:sp>
        <p:nvSpPr>
          <p:cNvPr id="3" name="Tijdelijke aanduiding voor afbeelding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nl-NL" smtClean="0"/>
              <a:t>Klik op het pictogram als u een afbeelding wilt toevoegen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jdelijke aanduiding voor titel 21"/>
          <p:cNvSpPr>
            <a:spLocks noGrp="1"/>
          </p:cNvSpPr>
          <p:nvPr>
            <p:ph type="title"/>
          </p:nvPr>
        </p:nvSpPr>
        <p:spPr>
          <a:xfrm>
            <a:off x="609600" y="228600"/>
            <a:ext cx="8153400" cy="990600"/>
          </a:xfrm>
          <a:prstGeom prst="rect">
            <a:avLst/>
          </a:prstGeom>
        </p:spPr>
        <p:txBody>
          <a:bodyPr vert="horz" anchor="ctr">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88FB1E8-D64F-460A-957B-027F923C2124}" type="datetimeFigureOut">
              <a:rPr lang="en-GB" smtClean="0"/>
              <a:t>14/11/2011</a:t>
            </a:fld>
            <a:endParaRPr lang="en-GB"/>
          </a:p>
        </p:txBody>
      </p:sp>
      <p:sp>
        <p:nvSpPr>
          <p:cNvPr id="3" name="Tijdelijke aanduiding voor voettekst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hthoe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hoe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hoe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Tijdelijke aanduiding voor dianumm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0F511BD-4FEB-431B-B5DE-F1A46DD64411}" type="slidenum">
              <a:rPr lang="en-GB" smtClean="0"/>
              <a:t>‹nr.›</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sdd.uce.ac.uk/learner/writingguides/1.33.htm" TargetMode="External"/><Relationship Id="rId2" Type="http://schemas.openxmlformats.org/officeDocument/2006/relationships/hyperlink" Target="http://www.dlsweb.rmit.edu.au/lsu/content/4_WritingSkills/writing_pdf/Linking%20words%20and%20phrase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noProof="0" dirty="0" smtClean="0"/>
              <a:t>Public speaking</a:t>
            </a:r>
            <a:endParaRPr lang="en-US" noProof="0" dirty="0"/>
          </a:p>
        </p:txBody>
      </p:sp>
      <p:sp>
        <p:nvSpPr>
          <p:cNvPr id="3" name="Ondertitel 2"/>
          <p:cNvSpPr>
            <a:spLocks noGrp="1"/>
          </p:cNvSpPr>
          <p:nvPr>
            <p:ph type="subTitle" idx="1"/>
          </p:nvPr>
        </p:nvSpPr>
        <p:spPr/>
        <p:txBody>
          <a:bodyPr/>
          <a:lstStyle/>
          <a:p>
            <a:r>
              <a:rPr lang="en-US" noProof="0" dirty="0" smtClean="0"/>
              <a:t>What should you think about?</a:t>
            </a:r>
            <a:endParaRPr lang="en-US" noProof="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smtClean="0"/>
              <a:t>Rules &amp; Regulation</a:t>
            </a:r>
            <a:endParaRPr lang="en-US" noProof="0" dirty="0"/>
          </a:p>
        </p:txBody>
      </p:sp>
      <p:sp>
        <p:nvSpPr>
          <p:cNvPr id="3" name="Tijdelijke aanduiding voor inhoud 2"/>
          <p:cNvSpPr>
            <a:spLocks noGrp="1"/>
          </p:cNvSpPr>
          <p:nvPr>
            <p:ph sz="quarter" idx="1"/>
          </p:nvPr>
        </p:nvSpPr>
        <p:spPr>
          <a:xfrm>
            <a:off x="611560" y="1600200"/>
            <a:ext cx="8154488" cy="5257800"/>
          </a:xfrm>
        </p:spPr>
        <p:txBody>
          <a:bodyPr>
            <a:normAutofit/>
          </a:bodyPr>
          <a:lstStyle/>
          <a:p>
            <a:r>
              <a:rPr lang="en-US" noProof="0" dirty="0" smtClean="0"/>
              <a:t>Theme: “Future”</a:t>
            </a:r>
            <a:endParaRPr lang="en-US" noProof="0" dirty="0" smtClean="0"/>
          </a:p>
          <a:p>
            <a:r>
              <a:rPr lang="en-US" dirty="0" smtClean="0"/>
              <a:t>Speech is in English!</a:t>
            </a:r>
            <a:endParaRPr lang="en-US" noProof="0" dirty="0" smtClean="0"/>
          </a:p>
          <a:p>
            <a:r>
              <a:rPr lang="en-US" noProof="0" dirty="0" smtClean="0"/>
              <a:t>Length: </a:t>
            </a:r>
            <a:r>
              <a:rPr lang="en-US" b="1" noProof="0" dirty="0" smtClean="0"/>
              <a:t>4</a:t>
            </a:r>
            <a:r>
              <a:rPr lang="en-US" noProof="0" dirty="0" smtClean="0"/>
              <a:t> </a:t>
            </a:r>
            <a:r>
              <a:rPr lang="en-US" b="1" noProof="0" dirty="0" smtClean="0"/>
              <a:t>minutes</a:t>
            </a:r>
            <a:r>
              <a:rPr lang="en-US" noProof="0" dirty="0" smtClean="0"/>
              <a:t>; 30 second leeway</a:t>
            </a:r>
          </a:p>
          <a:p>
            <a:r>
              <a:rPr lang="en-US" noProof="0" dirty="0" smtClean="0"/>
              <a:t>Answering of </a:t>
            </a:r>
            <a:r>
              <a:rPr lang="en-US" b="1" noProof="0" dirty="0" smtClean="0"/>
              <a:t>3</a:t>
            </a:r>
            <a:r>
              <a:rPr lang="en-US" noProof="0" dirty="0" smtClean="0"/>
              <a:t> questions </a:t>
            </a:r>
          </a:p>
          <a:p>
            <a:r>
              <a:rPr lang="en-US" noProof="0" dirty="0" smtClean="0"/>
              <a:t>Have a clear purpose (persuade, inform, entertain) </a:t>
            </a:r>
          </a:p>
          <a:p>
            <a:r>
              <a:rPr lang="en-US" noProof="0" dirty="0" smtClean="0"/>
              <a:t>Not allowed to read speech from paper</a:t>
            </a:r>
          </a:p>
          <a:p>
            <a:r>
              <a:rPr lang="en-US" noProof="0" dirty="0" smtClean="0"/>
              <a:t>May be provoking – not </a:t>
            </a:r>
            <a:r>
              <a:rPr lang="en-US" b="1" noProof="0" dirty="0" smtClean="0"/>
              <a:t>never</a:t>
            </a:r>
            <a:r>
              <a:rPr lang="en-US" noProof="0" dirty="0" smtClean="0"/>
              <a:t> offensive</a:t>
            </a:r>
          </a:p>
          <a:p>
            <a:r>
              <a:rPr lang="en-US" noProof="0" dirty="0" smtClean="0"/>
              <a:t>Do not overdress </a:t>
            </a:r>
          </a:p>
          <a:p>
            <a:r>
              <a:rPr lang="en-US" noProof="0" dirty="0" smtClean="0"/>
              <a:t>Do make it overdramatic – it’s not theatre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noProof="0" dirty="0"/>
          </a:p>
        </p:txBody>
      </p:sp>
      <p:sp>
        <p:nvSpPr>
          <p:cNvPr id="3" name="Tijdelijke aanduiding voor inhoud 2"/>
          <p:cNvSpPr>
            <a:spLocks noGrp="1"/>
          </p:cNvSpPr>
          <p:nvPr>
            <p:ph sz="quarter" idx="1"/>
          </p:nvPr>
        </p:nvSpPr>
        <p:spPr>
          <a:xfrm>
            <a:off x="467544" y="1600200"/>
            <a:ext cx="8298504" cy="5069160"/>
          </a:xfrm>
        </p:spPr>
        <p:txBody>
          <a:bodyPr>
            <a:normAutofit/>
          </a:bodyPr>
          <a:lstStyle/>
          <a:p>
            <a:r>
              <a:rPr lang="en-US" dirty="0" smtClean="0"/>
              <a:t>No discussion possible about the judges’ decision </a:t>
            </a:r>
            <a:endParaRPr lang="en-US" dirty="0" smtClean="0"/>
          </a:p>
          <a:p>
            <a:endParaRPr lang="en-US" noProof="0" dirty="0" smtClean="0"/>
          </a:p>
          <a:p>
            <a:r>
              <a:rPr lang="en-US" noProof="0" dirty="0" smtClean="0"/>
              <a:t>No. 1 of school continues to regional round </a:t>
            </a:r>
            <a:r>
              <a:rPr lang="en-US" noProof="0" dirty="0" smtClean="0"/>
              <a:t>Jan/Feb</a:t>
            </a:r>
          </a:p>
          <a:p>
            <a:endParaRPr lang="en-US" noProof="0" dirty="0" smtClean="0"/>
          </a:p>
          <a:p>
            <a:r>
              <a:rPr lang="en-US" noProof="0" dirty="0" smtClean="0"/>
              <a:t>No</a:t>
            </a:r>
            <a:r>
              <a:rPr lang="en-US" noProof="0" dirty="0" smtClean="0"/>
              <a:t>. 1 </a:t>
            </a:r>
            <a:r>
              <a:rPr lang="en-US" noProof="0" dirty="0" smtClean="0"/>
              <a:t>+ 2 </a:t>
            </a:r>
            <a:r>
              <a:rPr lang="en-US" noProof="0" dirty="0" smtClean="0"/>
              <a:t>of regional continue to final </a:t>
            </a:r>
            <a:r>
              <a:rPr lang="en-US" noProof="0" dirty="0" smtClean="0"/>
              <a:t>Jan/Feb/Mar</a:t>
            </a:r>
          </a:p>
          <a:p>
            <a:endParaRPr lang="en-US" noProof="0" dirty="0" smtClean="0"/>
          </a:p>
          <a:p>
            <a:r>
              <a:rPr lang="en-US" noProof="0" dirty="0" smtClean="0"/>
              <a:t>Final takes place in Amersfoort on </a:t>
            </a:r>
            <a:r>
              <a:rPr lang="en-US" noProof="0" dirty="0" smtClean="0"/>
              <a:t>11 April 2012</a:t>
            </a:r>
          </a:p>
          <a:p>
            <a:endParaRPr lang="en-US" noProof="0" dirty="0" smtClean="0"/>
          </a:p>
          <a:p>
            <a:r>
              <a:rPr lang="en-US" noProof="0" dirty="0" smtClean="0"/>
              <a:t>Prizes for winners (€100) and runners-up</a:t>
            </a:r>
          </a:p>
          <a:p>
            <a:endParaRPr lang="en-US" noProof="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smtClean="0"/>
              <a:t>Assessed on:</a:t>
            </a:r>
            <a:endParaRPr lang="en-US" noProof="0" dirty="0"/>
          </a:p>
        </p:txBody>
      </p:sp>
      <p:sp>
        <p:nvSpPr>
          <p:cNvPr id="3" name="Tijdelijke aanduiding voor inhoud 2"/>
          <p:cNvSpPr>
            <a:spLocks noGrp="1"/>
          </p:cNvSpPr>
          <p:nvPr>
            <p:ph sz="quarter" idx="2"/>
          </p:nvPr>
        </p:nvSpPr>
        <p:spPr/>
        <p:txBody>
          <a:bodyPr>
            <a:normAutofit fontScale="92500" lnSpcReduction="20000"/>
          </a:bodyPr>
          <a:lstStyle/>
          <a:p>
            <a:r>
              <a:rPr lang="en-US" noProof="0" dirty="0" smtClean="0"/>
              <a:t>Content</a:t>
            </a:r>
          </a:p>
          <a:p>
            <a:r>
              <a:rPr lang="en-US" noProof="0" dirty="0" smtClean="0"/>
              <a:t>Structure</a:t>
            </a:r>
          </a:p>
          <a:p>
            <a:r>
              <a:rPr lang="en-US" noProof="0" dirty="0" smtClean="0"/>
              <a:t>Clarity</a:t>
            </a:r>
          </a:p>
          <a:p>
            <a:r>
              <a:rPr lang="en-US" noProof="0" dirty="0" smtClean="0"/>
              <a:t>Use of English</a:t>
            </a:r>
          </a:p>
          <a:p>
            <a:r>
              <a:rPr lang="en-US" noProof="0" dirty="0" smtClean="0"/>
              <a:t>Originality</a:t>
            </a:r>
          </a:p>
          <a:p>
            <a:r>
              <a:rPr lang="en-US" noProof="0" dirty="0" smtClean="0"/>
              <a:t>Contact with the audience</a:t>
            </a:r>
          </a:p>
          <a:p>
            <a:r>
              <a:rPr lang="en-US" noProof="0" dirty="0" smtClean="0"/>
              <a:t>Handling of questions</a:t>
            </a:r>
          </a:p>
          <a:p>
            <a:pPr>
              <a:buNone/>
            </a:pPr>
            <a:endParaRPr lang="en-US" noProof="0" dirty="0" smtClean="0"/>
          </a:p>
          <a:p>
            <a:pPr>
              <a:buNone/>
            </a:pPr>
            <a:endParaRPr lang="en-US" noProof="0" dirty="0"/>
          </a:p>
        </p:txBody>
      </p:sp>
      <p:sp>
        <p:nvSpPr>
          <p:cNvPr id="6" name="Tijdelijke aanduiding voor inhoud 5"/>
          <p:cNvSpPr>
            <a:spLocks noGrp="1"/>
          </p:cNvSpPr>
          <p:nvPr>
            <p:ph sz="quarter" idx="4"/>
          </p:nvPr>
        </p:nvSpPr>
        <p:spPr>
          <a:xfrm>
            <a:off x="4800600" y="2438400"/>
            <a:ext cx="4343400" cy="4419600"/>
          </a:xfrm>
        </p:spPr>
        <p:txBody>
          <a:bodyPr>
            <a:normAutofit fontScale="85000" lnSpcReduction="20000"/>
          </a:bodyPr>
          <a:lstStyle/>
          <a:p>
            <a:r>
              <a:rPr lang="en-US" noProof="0" dirty="0" smtClean="0"/>
              <a:t>General appearance, poise (calm/self-controlled), posture</a:t>
            </a:r>
          </a:p>
          <a:p>
            <a:r>
              <a:rPr lang="en-US" noProof="0" dirty="0" smtClean="0"/>
              <a:t>Material selection </a:t>
            </a:r>
          </a:p>
          <a:p>
            <a:pPr lvl="1"/>
            <a:r>
              <a:rPr lang="en-US" noProof="0" dirty="0" smtClean="0"/>
              <a:t>coherence/ unit, appropriate</a:t>
            </a:r>
          </a:p>
          <a:p>
            <a:r>
              <a:rPr lang="en-US" noProof="0" dirty="0" smtClean="0"/>
              <a:t>Voice</a:t>
            </a:r>
          </a:p>
          <a:p>
            <a:pPr lvl="1"/>
            <a:r>
              <a:rPr lang="en-US" noProof="0" dirty="0" smtClean="0"/>
              <a:t>volume, fluency, control</a:t>
            </a:r>
          </a:p>
          <a:p>
            <a:r>
              <a:rPr lang="en-US" noProof="0" dirty="0" smtClean="0"/>
              <a:t>Content</a:t>
            </a:r>
          </a:p>
          <a:p>
            <a:r>
              <a:rPr lang="en-US" noProof="0" dirty="0" smtClean="0"/>
              <a:t>Use of language</a:t>
            </a:r>
          </a:p>
          <a:p>
            <a:r>
              <a:rPr lang="en-US" noProof="0" dirty="0" smtClean="0"/>
              <a:t>Appropriate gestures &amp; eye contact</a:t>
            </a:r>
          </a:p>
          <a:p>
            <a:r>
              <a:rPr lang="en-US" noProof="0" dirty="0" smtClean="0"/>
              <a:t>Response to questions</a:t>
            </a:r>
            <a:endParaRPr lang="en-US" noProof="0" dirty="0"/>
          </a:p>
        </p:txBody>
      </p:sp>
      <p:sp>
        <p:nvSpPr>
          <p:cNvPr id="4" name="Tijdelijke aanduiding voor tekst 3"/>
          <p:cNvSpPr>
            <a:spLocks noGrp="1"/>
          </p:cNvSpPr>
          <p:nvPr>
            <p:ph type="body" sz="quarter" idx="1"/>
          </p:nvPr>
        </p:nvSpPr>
        <p:spPr/>
        <p:txBody>
          <a:bodyPr/>
          <a:lstStyle/>
          <a:p>
            <a:r>
              <a:rPr lang="en-US" noProof="0" dirty="0" smtClean="0"/>
              <a:t>National criteria</a:t>
            </a:r>
            <a:endParaRPr lang="en-US" noProof="0" dirty="0"/>
          </a:p>
        </p:txBody>
      </p:sp>
      <p:sp>
        <p:nvSpPr>
          <p:cNvPr id="5" name="Tijdelijke aanduiding voor tekst 4"/>
          <p:cNvSpPr>
            <a:spLocks noGrp="1"/>
          </p:cNvSpPr>
          <p:nvPr>
            <p:ph type="body" sz="quarter" idx="3"/>
          </p:nvPr>
        </p:nvSpPr>
        <p:spPr/>
        <p:txBody>
          <a:bodyPr/>
          <a:lstStyle/>
          <a:p>
            <a:r>
              <a:rPr lang="en-US" noProof="0" dirty="0" smtClean="0"/>
              <a:t>Class criteria</a:t>
            </a:r>
            <a:endParaRPr lang="en-US" noProof="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smtClean="0"/>
              <a:t>The 3 part structure</a:t>
            </a:r>
            <a:endParaRPr lang="en-US" noProof="0" dirty="0"/>
          </a:p>
        </p:txBody>
      </p:sp>
      <p:sp>
        <p:nvSpPr>
          <p:cNvPr id="3" name="Tijdelijke aanduiding voor inhoud 2"/>
          <p:cNvSpPr>
            <a:spLocks noGrp="1"/>
          </p:cNvSpPr>
          <p:nvPr>
            <p:ph sz="quarter" idx="1"/>
          </p:nvPr>
        </p:nvSpPr>
        <p:spPr>
          <a:xfrm>
            <a:off x="612648" y="1600200"/>
            <a:ext cx="8153400" cy="5069160"/>
          </a:xfrm>
        </p:spPr>
        <p:txBody>
          <a:bodyPr>
            <a:normAutofit lnSpcReduction="10000"/>
          </a:bodyPr>
          <a:lstStyle/>
          <a:p>
            <a:pPr>
              <a:buNone/>
            </a:pPr>
            <a:r>
              <a:rPr lang="en-US" i="1" noProof="0" dirty="0" smtClean="0"/>
              <a:t>Introduction: catching the audience’s interest</a:t>
            </a:r>
          </a:p>
          <a:p>
            <a:pPr>
              <a:buNone/>
            </a:pPr>
            <a:endParaRPr lang="en-US" sz="2000" noProof="0" dirty="0" smtClean="0"/>
          </a:p>
          <a:p>
            <a:r>
              <a:rPr lang="en-US" b="1" noProof="0" dirty="0" smtClean="0"/>
              <a:t>Introduce yourself</a:t>
            </a:r>
          </a:p>
          <a:p>
            <a:pPr>
              <a:buNone/>
            </a:pPr>
            <a:r>
              <a:rPr lang="en-US" noProof="0" dirty="0" smtClean="0"/>
              <a:t>	Name, from which school, etc</a:t>
            </a:r>
            <a:r>
              <a:rPr lang="en-US" noProof="0" dirty="0" smtClean="0"/>
              <a:t>.</a:t>
            </a:r>
          </a:p>
          <a:p>
            <a:pPr>
              <a:buFont typeface="Wingdings" pitchFamily="2" charset="2"/>
              <a:buChar char="q"/>
            </a:pPr>
            <a:r>
              <a:rPr lang="en-US" b="1" dirty="0" smtClean="0"/>
              <a:t>Title</a:t>
            </a:r>
            <a:endParaRPr lang="en-US" b="1" noProof="0" dirty="0" smtClean="0"/>
          </a:p>
          <a:p>
            <a:r>
              <a:rPr lang="en-US" b="1" noProof="0" dirty="0" smtClean="0"/>
              <a:t>An opening sentence</a:t>
            </a:r>
          </a:p>
          <a:p>
            <a:pPr>
              <a:buNone/>
            </a:pPr>
            <a:r>
              <a:rPr lang="en-US" noProof="0" dirty="0" smtClean="0"/>
              <a:t>	Start with a question, startling fact/statistic, quotation, anecdote, reference to current event.</a:t>
            </a:r>
          </a:p>
          <a:p>
            <a:r>
              <a:rPr lang="en-US" b="1" noProof="0" dirty="0" smtClean="0"/>
              <a:t>A preview of your speech</a:t>
            </a:r>
          </a:p>
          <a:p>
            <a:pPr>
              <a:buNone/>
            </a:pPr>
            <a:r>
              <a:rPr lang="en-US" b="1" noProof="0" dirty="0" smtClean="0"/>
              <a:t>	</a:t>
            </a:r>
            <a:r>
              <a:rPr lang="en-US" noProof="0" dirty="0" smtClean="0"/>
              <a:t>State topic of speech, indicate the structure of main points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smtClean="0"/>
              <a:t>Body</a:t>
            </a:r>
            <a:endParaRPr lang="en-US" noProof="0" dirty="0"/>
          </a:p>
        </p:txBody>
      </p:sp>
      <p:sp>
        <p:nvSpPr>
          <p:cNvPr id="3" name="Tijdelijke aanduiding voor inhoud 2"/>
          <p:cNvSpPr>
            <a:spLocks noGrp="1"/>
          </p:cNvSpPr>
          <p:nvPr>
            <p:ph sz="quarter" idx="1"/>
          </p:nvPr>
        </p:nvSpPr>
        <p:spPr>
          <a:xfrm>
            <a:off x="179512" y="1600200"/>
            <a:ext cx="8784976" cy="5257800"/>
          </a:xfrm>
        </p:spPr>
        <p:txBody>
          <a:bodyPr>
            <a:normAutofit fontScale="85000" lnSpcReduction="10000"/>
          </a:bodyPr>
          <a:lstStyle/>
          <a:p>
            <a:pPr>
              <a:buNone/>
            </a:pPr>
            <a:r>
              <a:rPr lang="en-US" i="1" noProof="0" dirty="0" smtClean="0"/>
              <a:t>Body: Presenting your information</a:t>
            </a:r>
          </a:p>
          <a:p>
            <a:endParaRPr lang="en-US" b="1" noProof="0" dirty="0" smtClean="0"/>
          </a:p>
          <a:p>
            <a:r>
              <a:rPr lang="en-US" b="1" noProof="0" dirty="0" smtClean="0"/>
              <a:t>Present information as presented in introduction</a:t>
            </a:r>
          </a:p>
          <a:p>
            <a:endParaRPr lang="en-US" noProof="0" dirty="0" smtClean="0"/>
          </a:p>
          <a:p>
            <a:r>
              <a:rPr lang="en-US" b="1" noProof="0" dirty="0" smtClean="0"/>
              <a:t>Use signposting (linking words) – where are you?</a:t>
            </a:r>
          </a:p>
          <a:p>
            <a:pPr lvl="1">
              <a:buNone/>
            </a:pPr>
            <a:r>
              <a:rPr lang="en-US" noProof="0" dirty="0" smtClean="0"/>
              <a:t>By incorporating transition and </a:t>
            </a:r>
            <a:r>
              <a:rPr lang="en-US" noProof="0" dirty="0" err="1" smtClean="0"/>
              <a:t>summarising</a:t>
            </a:r>
            <a:r>
              <a:rPr lang="en-US" noProof="0" dirty="0" smtClean="0"/>
              <a:t> phrases</a:t>
            </a:r>
          </a:p>
          <a:p>
            <a:pPr lvl="1">
              <a:buNone/>
            </a:pPr>
            <a:r>
              <a:rPr lang="en-US" noProof="0" dirty="0" smtClean="0"/>
              <a:t>/sentences you give cohesion (united) to your speech</a:t>
            </a:r>
          </a:p>
          <a:p>
            <a:pPr lvl="1">
              <a:buNone/>
            </a:pPr>
            <a:endParaRPr lang="en-US" noProof="0" dirty="0" smtClean="0"/>
          </a:p>
          <a:p>
            <a:pPr lvl="1"/>
            <a:r>
              <a:rPr lang="en-US" noProof="0" dirty="0" smtClean="0"/>
              <a:t> You can include internal summaries:</a:t>
            </a:r>
          </a:p>
          <a:p>
            <a:pPr lvl="1">
              <a:buNone/>
            </a:pPr>
            <a:r>
              <a:rPr lang="en-US" noProof="0" dirty="0" smtClean="0"/>
              <a:t>- To remind the audience of your point(s) made </a:t>
            </a:r>
          </a:p>
          <a:p>
            <a:pPr lvl="1">
              <a:buNone/>
            </a:pPr>
            <a:r>
              <a:rPr lang="en-US" noProof="0" dirty="0" smtClean="0"/>
              <a:t>- To signal that you have concluded one part &amp; are moving on to the next.</a:t>
            </a:r>
          </a:p>
          <a:p>
            <a:pPr lvl="1">
              <a:buNone/>
            </a:pPr>
            <a:endParaRPr lang="en-US" noProof="0" dirty="0" smtClean="0"/>
          </a:p>
          <a:p>
            <a:pPr lvl="1">
              <a:buNone/>
            </a:pPr>
            <a:r>
              <a:rPr lang="en-US" noProof="0" dirty="0" smtClean="0"/>
              <a:t>BUT - don’t over do it!!</a:t>
            </a:r>
          </a:p>
          <a:p>
            <a:pPr lvl="1">
              <a:buNone/>
            </a:pPr>
            <a:endParaRPr lang="en-US" noProof="0" dirty="0" smtClean="0"/>
          </a:p>
          <a:p>
            <a:pPr lvl="1">
              <a:buNone/>
            </a:pPr>
            <a:endParaRPr lang="en-US" noProof="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Conclusion/Summary</a:t>
            </a:r>
            <a:endParaRPr lang="en-US" noProof="0"/>
          </a:p>
        </p:txBody>
      </p:sp>
      <p:sp>
        <p:nvSpPr>
          <p:cNvPr id="3" name="Tijdelijke aanduiding voor inhoud 2"/>
          <p:cNvSpPr>
            <a:spLocks noGrp="1"/>
          </p:cNvSpPr>
          <p:nvPr>
            <p:ph sz="quarter" idx="1"/>
          </p:nvPr>
        </p:nvSpPr>
        <p:spPr>
          <a:xfrm>
            <a:off x="251520" y="1600200"/>
            <a:ext cx="8514528" cy="5141168"/>
          </a:xfrm>
        </p:spPr>
        <p:txBody>
          <a:bodyPr>
            <a:normAutofit fontScale="92500" lnSpcReduction="20000"/>
          </a:bodyPr>
          <a:lstStyle/>
          <a:p>
            <a:pPr>
              <a:buNone/>
            </a:pPr>
            <a:r>
              <a:rPr lang="en-US" i="1" noProof="0" dirty="0" smtClean="0"/>
              <a:t>Conclusion: getting across your most important point(s)</a:t>
            </a:r>
          </a:p>
          <a:p>
            <a:pPr>
              <a:buNone/>
            </a:pPr>
            <a:endParaRPr lang="en-US" i="1" noProof="0" dirty="0" smtClean="0"/>
          </a:p>
          <a:p>
            <a:r>
              <a:rPr lang="en-US" noProof="0" dirty="0" smtClean="0"/>
              <a:t>10% of overall length</a:t>
            </a:r>
          </a:p>
          <a:p>
            <a:pPr>
              <a:buNone/>
            </a:pPr>
            <a:endParaRPr lang="en-US" noProof="0" dirty="0" smtClean="0"/>
          </a:p>
          <a:p>
            <a:r>
              <a:rPr lang="en-US" noProof="0" dirty="0" smtClean="0"/>
              <a:t>Expressing your purpose (to ‘buy’ your position, theory)</a:t>
            </a:r>
          </a:p>
          <a:p>
            <a:endParaRPr lang="en-US" noProof="0" dirty="0" smtClean="0"/>
          </a:p>
          <a:p>
            <a:r>
              <a:rPr lang="en-US" b="1" noProof="0" dirty="0" smtClean="0"/>
              <a:t>No new information</a:t>
            </a:r>
            <a:r>
              <a:rPr lang="en-US" noProof="0" dirty="0" smtClean="0"/>
              <a:t>; but end with something of similar means (like in the introduction)</a:t>
            </a:r>
          </a:p>
          <a:p>
            <a:endParaRPr lang="en-US" noProof="0" dirty="0" smtClean="0"/>
          </a:p>
          <a:p>
            <a:r>
              <a:rPr lang="en-US" noProof="0" dirty="0" smtClean="0"/>
              <a:t>Make it memorable – not: </a:t>
            </a:r>
            <a:r>
              <a:rPr lang="en-US" i="1" noProof="0" dirty="0" smtClean="0"/>
              <a:t>“Well that’s it really!”</a:t>
            </a:r>
          </a:p>
          <a:p>
            <a:endParaRPr lang="en-US" noProof="0" dirty="0" smtClean="0"/>
          </a:p>
          <a:p>
            <a:r>
              <a:rPr lang="en-US" noProof="0" dirty="0" smtClean="0"/>
              <a:t>When you are done: Smile and say thank you</a:t>
            </a:r>
          </a:p>
          <a:p>
            <a:endParaRPr lang="en-US" noProof="0" dirty="0" smtClean="0"/>
          </a:p>
          <a:p>
            <a:pPr>
              <a:buNone/>
            </a:pPr>
            <a:endParaRPr lang="en-US" noProof="0" dirty="0" smtClean="0"/>
          </a:p>
          <a:p>
            <a:endParaRPr lang="en-US" noProof="0" dirty="0" smtClean="0"/>
          </a:p>
          <a:p>
            <a:endParaRPr lang="en-US" noProof="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Examples</a:t>
            </a:r>
            <a:r>
              <a:rPr lang="nl-NL" dirty="0" smtClean="0"/>
              <a:t> of </a:t>
            </a:r>
            <a:r>
              <a:rPr lang="nl-NL" dirty="0" err="1" smtClean="0"/>
              <a:t>linking</a:t>
            </a:r>
            <a:r>
              <a:rPr lang="nl-NL" dirty="0" smtClean="0"/>
              <a:t> </a:t>
            </a:r>
            <a:r>
              <a:rPr lang="nl-NL" dirty="0" err="1" smtClean="0"/>
              <a:t>words</a:t>
            </a:r>
            <a:endParaRPr lang="en-GB" dirty="0"/>
          </a:p>
        </p:txBody>
      </p:sp>
      <p:sp>
        <p:nvSpPr>
          <p:cNvPr id="3" name="Tijdelijke aanduiding voor inhoud 2"/>
          <p:cNvSpPr>
            <a:spLocks noGrp="1"/>
          </p:cNvSpPr>
          <p:nvPr>
            <p:ph sz="quarter" idx="1"/>
          </p:nvPr>
        </p:nvSpPr>
        <p:spPr>
          <a:xfrm>
            <a:off x="179512" y="1600200"/>
            <a:ext cx="8586536" cy="5069160"/>
          </a:xfrm>
        </p:spPr>
        <p:txBody>
          <a:bodyPr>
            <a:normAutofit fontScale="77500" lnSpcReduction="20000"/>
          </a:bodyPr>
          <a:lstStyle/>
          <a:p>
            <a:pPr>
              <a:buNone/>
            </a:pPr>
            <a:r>
              <a:rPr lang="nl-NL" dirty="0" smtClean="0"/>
              <a:t>These 2 links </a:t>
            </a:r>
            <a:r>
              <a:rPr lang="nl-NL" dirty="0" err="1" smtClean="0"/>
              <a:t>will</a:t>
            </a:r>
            <a:r>
              <a:rPr lang="nl-NL" dirty="0" smtClean="0"/>
              <a:t> help </a:t>
            </a:r>
            <a:r>
              <a:rPr lang="nl-NL" dirty="0" err="1" smtClean="0"/>
              <a:t>you</a:t>
            </a:r>
            <a:r>
              <a:rPr lang="nl-NL" dirty="0" smtClean="0"/>
              <a:t> </a:t>
            </a:r>
            <a:r>
              <a:rPr lang="nl-NL" dirty="0" err="1" smtClean="0"/>
              <a:t>with</a:t>
            </a:r>
            <a:r>
              <a:rPr lang="nl-NL" dirty="0" smtClean="0"/>
              <a:t> a range of different </a:t>
            </a:r>
            <a:r>
              <a:rPr lang="nl-NL" b="1" dirty="0" err="1" smtClean="0"/>
              <a:t>Linking</a:t>
            </a:r>
            <a:r>
              <a:rPr lang="nl-NL" b="1" dirty="0" smtClean="0"/>
              <a:t> </a:t>
            </a:r>
            <a:r>
              <a:rPr lang="nl-NL" b="1" dirty="0" err="1" smtClean="0"/>
              <a:t>Words</a:t>
            </a:r>
            <a:r>
              <a:rPr lang="nl-NL" b="1" dirty="0" smtClean="0"/>
              <a:t> </a:t>
            </a:r>
            <a:r>
              <a:rPr lang="nl-NL" dirty="0" err="1" smtClean="0"/>
              <a:t>which</a:t>
            </a:r>
            <a:r>
              <a:rPr lang="nl-NL" dirty="0" smtClean="0"/>
              <a:t> </a:t>
            </a:r>
            <a:r>
              <a:rPr lang="nl-NL" dirty="0" err="1" smtClean="0"/>
              <a:t>you</a:t>
            </a:r>
            <a:r>
              <a:rPr lang="nl-NL" dirty="0" smtClean="0"/>
              <a:t> </a:t>
            </a:r>
            <a:r>
              <a:rPr lang="nl-NL" dirty="0" err="1" smtClean="0"/>
              <a:t>should</a:t>
            </a:r>
            <a:r>
              <a:rPr lang="nl-NL" dirty="0" smtClean="0"/>
              <a:t> </a:t>
            </a:r>
            <a:r>
              <a:rPr lang="nl-NL" dirty="0" err="1" smtClean="0"/>
              <a:t>use</a:t>
            </a:r>
            <a:r>
              <a:rPr lang="nl-NL" dirty="0" smtClean="0"/>
              <a:t> in </a:t>
            </a:r>
            <a:r>
              <a:rPr lang="nl-NL" dirty="0" err="1" smtClean="0"/>
              <a:t>your</a:t>
            </a:r>
            <a:r>
              <a:rPr lang="nl-NL" dirty="0" smtClean="0"/>
              <a:t> speech. </a:t>
            </a:r>
            <a:r>
              <a:rPr lang="nl-NL" b="1" dirty="0" smtClean="0"/>
              <a:t>WHY?</a:t>
            </a:r>
            <a:r>
              <a:rPr lang="nl-NL" dirty="0" smtClean="0"/>
              <a:t> </a:t>
            </a:r>
            <a:r>
              <a:rPr lang="en-US" dirty="0" smtClean="0"/>
              <a:t>They create cohesion and illustrate how the parts of the speech relate/link to each other</a:t>
            </a:r>
            <a:r>
              <a:rPr lang="nl-NL" dirty="0" smtClean="0"/>
              <a:t>.</a:t>
            </a:r>
          </a:p>
          <a:p>
            <a:pPr>
              <a:buNone/>
            </a:pPr>
            <a:endParaRPr lang="nl-NL" dirty="0" smtClean="0"/>
          </a:p>
          <a:p>
            <a:r>
              <a:rPr lang="en-GB" dirty="0" smtClean="0"/>
              <a:t>We also call these words </a:t>
            </a:r>
            <a:r>
              <a:rPr lang="en-GB" b="1" dirty="0" smtClean="0"/>
              <a:t>Signpost Words</a:t>
            </a:r>
            <a:r>
              <a:rPr lang="en-GB" dirty="0" smtClean="0"/>
              <a:t>: firstly – secondly – thirdly – lastly; first of all – then – next – last (to show order of your speech).</a:t>
            </a:r>
          </a:p>
          <a:p>
            <a:pPr>
              <a:buNone/>
            </a:pPr>
            <a:r>
              <a:rPr lang="en-GB" dirty="0" smtClean="0"/>
              <a:t> </a:t>
            </a:r>
          </a:p>
          <a:p>
            <a:pPr>
              <a:buNone/>
            </a:pPr>
            <a:r>
              <a:rPr lang="en-GB" dirty="0" smtClean="0"/>
              <a:t>	OTHERS WORDS/PRASES; we’ve looked at, let me now turn to, on the other hand, now let’s consider, if you think that’s shocking, similarly, and yet, altogether, at present, for example, finally, in conclusion, to sum up, to finish up, etc.</a:t>
            </a:r>
          </a:p>
          <a:p>
            <a:endParaRPr lang="nl-NL" dirty="0" smtClean="0"/>
          </a:p>
          <a:p>
            <a:r>
              <a:rPr lang="en-GB" sz="2300" dirty="0" smtClean="0">
                <a:hlinkClick r:id="rId2"/>
              </a:rPr>
              <a:t>http://www.dlsweb.rmit.edu.au/lsu/content/4_WritingSkills/writing_pdf/Linking%20words%20and%20phrases.pdf</a:t>
            </a:r>
            <a:r>
              <a:rPr lang="en-GB" sz="2300" dirty="0" smtClean="0"/>
              <a:t> (first page only)</a:t>
            </a:r>
          </a:p>
          <a:p>
            <a:endParaRPr lang="en-GB" sz="2300" dirty="0" smtClean="0"/>
          </a:p>
          <a:p>
            <a:r>
              <a:rPr lang="en-GB" sz="2300" dirty="0" smtClean="0">
                <a:hlinkClick r:id="rId3"/>
              </a:rPr>
              <a:t>http://www.ssdd.uce.ac.uk/learner/writingguides/1.33.htm</a:t>
            </a:r>
            <a:endParaRPr lang="en-GB" sz="2300"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an">
  <a:themeElements>
    <a:clrScheme name="Technisch">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Media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46</TotalTime>
  <Words>455</Words>
  <Application>Microsoft Office PowerPoint</Application>
  <PresentationFormat>Diavoorstelling (4:3)</PresentationFormat>
  <Paragraphs>99</Paragraphs>
  <Slides>8</Slides>
  <Notes>5</Notes>
  <HiddenSlides>0</HiddenSlides>
  <MMClips>0</MMClips>
  <ScaleCrop>false</ScaleCrop>
  <HeadingPairs>
    <vt:vector size="4" baseType="variant">
      <vt:variant>
        <vt:lpstr>Thema</vt:lpstr>
      </vt:variant>
      <vt:variant>
        <vt:i4>1</vt:i4>
      </vt:variant>
      <vt:variant>
        <vt:lpstr>Diatitels</vt:lpstr>
      </vt:variant>
      <vt:variant>
        <vt:i4>8</vt:i4>
      </vt:variant>
    </vt:vector>
  </HeadingPairs>
  <TitlesOfParts>
    <vt:vector size="9" baseType="lpstr">
      <vt:lpstr>Mediaan</vt:lpstr>
      <vt:lpstr>Public speaking</vt:lpstr>
      <vt:lpstr>Rules &amp; Regulation</vt:lpstr>
      <vt:lpstr>PowerPoint-presentatie</vt:lpstr>
      <vt:lpstr>Assessed on:</vt:lpstr>
      <vt:lpstr>The 3 part structure</vt:lpstr>
      <vt:lpstr>Body</vt:lpstr>
      <vt:lpstr>Conclusion/Summary</vt:lpstr>
      <vt:lpstr>Examples of linking words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speaking</dc:title>
  <dc:creator>Andra</dc:creator>
  <cp:lastModifiedBy>dlv</cp:lastModifiedBy>
  <cp:revision>6</cp:revision>
  <dcterms:created xsi:type="dcterms:W3CDTF">2010-11-16T21:08:46Z</dcterms:created>
  <dcterms:modified xsi:type="dcterms:W3CDTF">2011-11-14T10:09:51Z</dcterms:modified>
</cp:coreProperties>
</file>