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96F024E-AE1C-4E4F-9BF1-9CBD0B4DBCBE}" type="datetimeFigureOut">
              <a:rPr lang="nl-NL" smtClean="0"/>
              <a:t>8-10-2012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6D627E0F-C94C-410C-8234-2EF00981C108}" type="slidenum">
              <a:rPr lang="nl-NL" smtClean="0"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Tobias </a:t>
            </a:r>
            <a:r>
              <a:rPr lang="nl-NL" b="1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zorgecentrum</a:t>
            </a:r>
            <a:r>
              <a:rPr lang="nl-N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: </a:t>
            </a:r>
            <a:endParaRPr lang="nl-NL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nl-NL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Gemaakt door: </a:t>
            </a:r>
            <a:r>
              <a:rPr lang="nl-NL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Isabeau</a:t>
            </a:r>
            <a:r>
              <a:rPr lang="nl-NL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van der </a:t>
            </a:r>
            <a:r>
              <a:rPr lang="nl-NL" sz="2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Kleij</a:t>
            </a:r>
            <a:endParaRPr lang="nl-NL" sz="20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nl-NL" sz="2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H4f</a:t>
            </a:r>
            <a:endParaRPr lang="nl-NL" sz="2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7877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Inhoudsopgave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Algemene informatie over Tobias zorgcentrum.</a:t>
            </a:r>
          </a:p>
          <a:p>
            <a:pPr marL="0" indent="0">
              <a:buNone/>
            </a:pPr>
            <a:r>
              <a:rPr lang="nl-NL" sz="2000" dirty="0" smtClean="0"/>
              <a:t>De processen van het tehuis.</a:t>
            </a:r>
          </a:p>
          <a:p>
            <a:pPr marL="0" indent="0">
              <a:buNone/>
            </a:pPr>
            <a:r>
              <a:rPr lang="nl-NL" sz="2000" dirty="0" smtClean="0"/>
              <a:t>De informatiesystemen</a:t>
            </a:r>
            <a:r>
              <a:rPr lang="nl-NL" sz="2000" dirty="0" smtClean="0"/>
              <a:t>.</a:t>
            </a:r>
          </a:p>
          <a:p>
            <a:pPr marL="0" indent="0">
              <a:buNone/>
            </a:pPr>
            <a:r>
              <a:rPr lang="nl-NL" sz="2000" dirty="0" smtClean="0"/>
              <a:t>De informatiebehoefte.</a:t>
            </a:r>
            <a:endParaRPr lang="nl-NL" sz="2000" dirty="0" smtClean="0"/>
          </a:p>
          <a:p>
            <a:pPr marL="0" indent="0">
              <a:buNone/>
            </a:pPr>
            <a:r>
              <a:rPr lang="nl-NL" sz="2000" dirty="0" smtClean="0"/>
              <a:t>Sturings- en </a:t>
            </a:r>
            <a:r>
              <a:rPr lang="nl-NL" sz="2000" dirty="0" smtClean="0"/>
              <a:t>terugkoppelingssignalen.</a:t>
            </a:r>
            <a:endParaRPr lang="nl-NL" sz="2000" dirty="0" smtClean="0"/>
          </a:p>
        </p:txBody>
      </p:sp>
    </p:spTree>
    <p:extLst>
      <p:ext uri="{BB962C8B-B14F-4D97-AF65-F5344CB8AC3E}">
        <p14:creationId xmlns:p14="http://schemas.microsoft.com/office/powerpoint/2010/main" val="7191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Algemene informatie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Het ligt in Heerlen.</a:t>
            </a:r>
          </a:p>
          <a:p>
            <a:pPr marL="0" indent="0">
              <a:buNone/>
            </a:pPr>
            <a:r>
              <a:rPr lang="nl-NL" sz="2000" dirty="0" smtClean="0"/>
              <a:t>128 eenpersoons-appartementen en 2 tweepersoons-appartementen.</a:t>
            </a:r>
          </a:p>
          <a:p>
            <a:pPr marL="0" indent="0">
              <a:buNone/>
            </a:pPr>
            <a:r>
              <a:rPr lang="nl-NL" sz="2000" dirty="0" smtClean="0"/>
              <a:t>Er is een winkel, een gasterie en een kapsalon.</a:t>
            </a:r>
          </a:p>
          <a:p>
            <a:pPr marL="0" indent="0">
              <a:buNone/>
            </a:pPr>
            <a:r>
              <a:rPr lang="nl-NL" sz="2000" dirty="0" smtClean="0"/>
              <a:t>Een grote winkelstraat. </a:t>
            </a:r>
          </a:p>
          <a:p>
            <a:pPr marL="0" indent="0">
              <a:buNone/>
            </a:pPr>
            <a:r>
              <a:rPr lang="nl-NL" sz="2000" dirty="0" smtClean="0"/>
              <a:t>De stad op 20 min. loopafstand.</a:t>
            </a:r>
          </a:p>
          <a:p>
            <a:pPr marL="0" indent="0">
              <a:buNone/>
            </a:pPr>
            <a:r>
              <a:rPr lang="nl-NL" sz="2000" dirty="0" smtClean="0"/>
              <a:t>Eigen tijdsbesteding.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717032"/>
            <a:ext cx="3578225" cy="269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573" y="4293096"/>
            <a:ext cx="27622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8464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processen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Primaire processen:</a:t>
            </a:r>
          </a:p>
          <a:p>
            <a:r>
              <a:rPr lang="nl-NL" sz="2000" dirty="0" smtClean="0"/>
              <a:t>Inkoop van medicatie.</a:t>
            </a:r>
          </a:p>
          <a:p>
            <a:r>
              <a:rPr lang="nl-NL" sz="2000" dirty="0" smtClean="0"/>
              <a:t>Zorgen voor het welzijn van de bewoners</a:t>
            </a: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Secundaire processen:</a:t>
            </a:r>
          </a:p>
          <a:p>
            <a:r>
              <a:rPr lang="nl-NL" sz="2000" dirty="0" smtClean="0"/>
              <a:t>Personeelszaken</a:t>
            </a:r>
          </a:p>
          <a:p>
            <a:r>
              <a:rPr lang="nl-NL" sz="2000" dirty="0" smtClean="0"/>
              <a:t>Salarisadministratie</a:t>
            </a:r>
          </a:p>
          <a:p>
            <a:r>
              <a:rPr lang="nl-NL" sz="2000" dirty="0" smtClean="0"/>
              <a:t>Enzovoort </a:t>
            </a:r>
          </a:p>
          <a:p>
            <a:endParaRPr lang="nl-NL" sz="2000" dirty="0" smtClean="0"/>
          </a:p>
          <a:p>
            <a:endParaRPr lang="nl-NL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628800"/>
            <a:ext cx="2646610" cy="1974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010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Informatiesystemen</a:t>
            </a:r>
            <a:endParaRPr lang="nl-NL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Wordt gebruik gemaakt van dossiers</a:t>
            </a:r>
          </a:p>
          <a:p>
            <a:r>
              <a:rPr lang="nl-NL" sz="2000" dirty="0" smtClean="0"/>
              <a:t>Voor de werknemers</a:t>
            </a:r>
          </a:p>
          <a:p>
            <a:r>
              <a:rPr lang="nl-NL" sz="2000" dirty="0" smtClean="0"/>
              <a:t>Medicatie voor de mensen </a:t>
            </a:r>
          </a:p>
          <a:p>
            <a:r>
              <a:rPr lang="nl-NL" sz="2000" dirty="0" smtClean="0"/>
              <a:t>Persoonlijke gegevens</a:t>
            </a:r>
          </a:p>
          <a:p>
            <a:pPr marL="0" indent="0">
              <a:buNone/>
            </a:pPr>
            <a:r>
              <a:rPr lang="nl-NL" sz="2000" dirty="0" smtClean="0"/>
              <a:t>Computers </a:t>
            </a:r>
            <a:endParaRPr lang="nl-NL" sz="2000" dirty="0"/>
          </a:p>
          <a:p>
            <a:r>
              <a:rPr lang="nl-NL" sz="2000" dirty="0" smtClean="0"/>
              <a:t>Bestellingen plaatsen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21536"/>
            <a:ext cx="2664296" cy="2789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35597"/>
            <a:ext cx="1805211" cy="1805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5093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De informatiebehoefte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2000" dirty="0" smtClean="0"/>
              <a:t>Moet heel duidelijk zijn.</a:t>
            </a:r>
          </a:p>
          <a:p>
            <a:r>
              <a:rPr lang="nl-NL" sz="2000" dirty="0" smtClean="0"/>
              <a:t>Voor de medicatie</a:t>
            </a:r>
          </a:p>
          <a:p>
            <a:pPr marL="0" indent="0">
              <a:buNone/>
            </a:pPr>
            <a:r>
              <a:rPr lang="nl-NL" sz="2000" dirty="0" smtClean="0"/>
              <a:t>Waar moet je aan denken:</a:t>
            </a:r>
          </a:p>
          <a:p>
            <a:r>
              <a:rPr lang="nl-NL" sz="2000" dirty="0" smtClean="0"/>
              <a:t>Wanneer?</a:t>
            </a:r>
          </a:p>
          <a:p>
            <a:r>
              <a:rPr lang="nl-NL" sz="2000" dirty="0" smtClean="0"/>
              <a:t>Hoe?</a:t>
            </a:r>
          </a:p>
          <a:p>
            <a:r>
              <a:rPr lang="nl-NL" sz="2000" dirty="0" smtClean="0"/>
              <a:t>Hoe laat?</a:t>
            </a:r>
          </a:p>
          <a:p>
            <a:r>
              <a:rPr lang="nl-NL" sz="2000" dirty="0" smtClean="0"/>
              <a:t>Wat is er te doen?</a:t>
            </a:r>
            <a:endParaRPr lang="nl-NL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429000"/>
            <a:ext cx="2955188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574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Sturings- en terugkoppelingssignalen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 smtClean="0"/>
              <a:t>Een schema: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 smtClean="0"/>
              <a:t> </a:t>
            </a:r>
            <a:endParaRPr lang="nl-NL" sz="2000" dirty="0" smtClean="0"/>
          </a:p>
        </p:txBody>
      </p:sp>
      <p:sp>
        <p:nvSpPr>
          <p:cNvPr id="7" name="PIJL-RECHTS 6"/>
          <p:cNvSpPr/>
          <p:nvPr/>
        </p:nvSpPr>
        <p:spPr>
          <a:xfrm>
            <a:off x="899592" y="3140968"/>
            <a:ext cx="792088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Idee</a:t>
            </a:r>
            <a:endParaRPr lang="nl-NL" dirty="0"/>
          </a:p>
        </p:txBody>
      </p:sp>
      <p:sp>
        <p:nvSpPr>
          <p:cNvPr id="8" name="Ovaal 7"/>
          <p:cNvSpPr/>
          <p:nvPr/>
        </p:nvSpPr>
        <p:spPr>
          <a:xfrm>
            <a:off x="1979712" y="2834934"/>
            <a:ext cx="1524719" cy="1044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Proberen </a:t>
            </a:r>
            <a:endParaRPr lang="nl-NL" dirty="0"/>
          </a:p>
        </p:txBody>
      </p:sp>
      <p:sp>
        <p:nvSpPr>
          <p:cNvPr id="9" name="PIJL-RECHTS 8"/>
          <p:cNvSpPr/>
          <p:nvPr/>
        </p:nvSpPr>
        <p:spPr>
          <a:xfrm>
            <a:off x="3707904" y="3023955"/>
            <a:ext cx="1224136" cy="6660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Signalen </a:t>
            </a:r>
            <a:endParaRPr lang="nl-NL" dirty="0"/>
          </a:p>
        </p:txBody>
      </p:sp>
      <p:sp>
        <p:nvSpPr>
          <p:cNvPr id="10" name="Ovaal 9"/>
          <p:cNvSpPr/>
          <p:nvPr/>
        </p:nvSpPr>
        <p:spPr>
          <a:xfrm>
            <a:off x="5220072" y="2888940"/>
            <a:ext cx="1656184" cy="9361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Feedback krijgen</a:t>
            </a:r>
            <a:endParaRPr lang="nl-NL" dirty="0"/>
          </a:p>
        </p:txBody>
      </p:sp>
      <p:sp>
        <p:nvSpPr>
          <p:cNvPr id="12" name="PIJL-RECHTS 11"/>
          <p:cNvSpPr/>
          <p:nvPr/>
        </p:nvSpPr>
        <p:spPr>
          <a:xfrm>
            <a:off x="7092280" y="3053208"/>
            <a:ext cx="1152128" cy="6075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smtClean="0"/>
              <a:t>resultaat</a:t>
            </a:r>
            <a:endParaRPr lang="nl-NL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11" y="4149079"/>
            <a:ext cx="3714750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357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HET EINDE!!</a:t>
            </a:r>
            <a:endParaRPr lang="nl-NL" sz="4000" dirty="0"/>
          </a:p>
        </p:txBody>
      </p:sp>
      <p:pic>
        <p:nvPicPr>
          <p:cNvPr id="5" name="Tijdelijke aanduiding voor afbeelding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" r="1362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nl-NL" sz="28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97102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ketchbook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TC101790492[[fn=Schetsboek]]</Template>
  <TotalTime>115</TotalTime>
  <Words>158</Words>
  <Application>Microsoft Office PowerPoint</Application>
  <PresentationFormat>Diavoorstelling (4:3)</PresentationFormat>
  <Paragraphs>49</Paragraphs>
  <Slides>8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9" baseType="lpstr">
      <vt:lpstr>Sketchbook</vt:lpstr>
      <vt:lpstr>Tobias zorgecentrum: </vt:lpstr>
      <vt:lpstr>Inhoudsopgave</vt:lpstr>
      <vt:lpstr>Algemene informatie</vt:lpstr>
      <vt:lpstr>De processen</vt:lpstr>
      <vt:lpstr>Informatiesystemen</vt:lpstr>
      <vt:lpstr>De informatiebehoefte</vt:lpstr>
      <vt:lpstr>Sturings- en terugkoppelingssignalen</vt:lpstr>
      <vt:lpstr>HET EINDE!!</vt:lpstr>
    </vt:vector>
  </TitlesOfParts>
  <Company>Charlemagne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EdeA</dc:title>
  <dc:creator>Kley, van der, Isabeau ( 331725 )</dc:creator>
  <cp:lastModifiedBy>Kley, van der, Isabeau ( 331725 )</cp:lastModifiedBy>
  <cp:revision>13</cp:revision>
  <dcterms:created xsi:type="dcterms:W3CDTF">2012-10-08T06:37:52Z</dcterms:created>
  <dcterms:modified xsi:type="dcterms:W3CDTF">2012-10-08T10:00:44Z</dcterms:modified>
</cp:coreProperties>
</file>