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6" r:id="rId7"/>
    <p:sldId id="263" r:id="rId8"/>
    <p:sldId id="265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9" autoAdjust="0"/>
    <p:restoredTop sz="94494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AC30D-FB93-4FB4-BBDB-172FB5D48A99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5AA23-866B-4A43-96C8-B3E3932F736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5AA23-866B-4A43-96C8-B3E3932F7366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00886-BB9E-47AE-9A91-AD60DED0EB32}" type="datetimeFigureOut">
              <a:rPr lang="nl-NL" smtClean="0"/>
              <a:pPr/>
              <a:t>21-2-2011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34F05-E8F2-4FC3-89E2-EA28F611EE9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C00000"/>
                </a:solidFill>
                <a:latin typeface="Bodoni MT Poster Compressed" pitchFamily="18" charset="0"/>
              </a:rPr>
              <a:t>Kernenergie</a:t>
            </a:r>
            <a:endParaRPr lang="nl-NL" sz="8800" dirty="0">
              <a:solidFill>
                <a:srgbClr val="C00000"/>
              </a:solidFill>
              <a:latin typeface="Bodoni MT Poster Compressed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De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bouw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van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een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nieuwe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kerncentrale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is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een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goed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idee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. </a:t>
            </a:r>
            <a:endParaRPr lang="nl-NL" dirty="0">
              <a:solidFill>
                <a:schemeClr val="tx1"/>
              </a:solidFill>
              <a:latin typeface="Agency FB" pitchFamily="34" charset="0"/>
            </a:endParaRPr>
          </a:p>
        </p:txBody>
      </p:sp>
      <p:pic>
        <p:nvPicPr>
          <p:cNvPr id="8194" name="Picture 2" descr="http://www.greenpeace.nl/assets/graphics/header-kernenergie"/>
          <p:cNvPicPr>
            <a:picLocks noChangeAspect="1" noChangeArrowheads="1"/>
          </p:cNvPicPr>
          <p:nvPr/>
        </p:nvPicPr>
        <p:blipFill>
          <a:blip r:embed="rId3"/>
          <a:srcRect l="24521" t="7841" r="1916" b="7693"/>
          <a:stretch>
            <a:fillRect/>
          </a:stretch>
        </p:blipFill>
        <p:spPr bwMode="auto">
          <a:xfrm>
            <a:off x="0" y="0"/>
            <a:ext cx="9144000" cy="1538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www.lanciennecolonie.com/images%20auvergne%20+%20LMB/Uranium.jpg"/>
          <p:cNvPicPr>
            <a:picLocks noChangeAspect="1" noChangeArrowheads="1"/>
          </p:cNvPicPr>
          <p:nvPr/>
        </p:nvPicPr>
        <p:blipFill>
          <a:blip r:embed="rId2">
            <a:lum bright="10000" contrast="-30000"/>
          </a:blip>
          <a:srcRect/>
          <a:stretch>
            <a:fillRect/>
          </a:stretch>
        </p:blipFill>
        <p:spPr bwMode="auto">
          <a:xfrm>
            <a:off x="4245426" y="1643050"/>
            <a:ext cx="4898574" cy="3429024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dirty="0" smtClean="0">
                <a:solidFill>
                  <a:srgbClr val="C00000"/>
                </a:solidFill>
                <a:latin typeface="Bodoni MT Poster Compressed" pitchFamily="18" charset="0"/>
              </a:rPr>
              <a:t>Inhoud</a:t>
            </a:r>
            <a:endParaRPr lang="nl-NL" sz="5400" dirty="0">
              <a:solidFill>
                <a:srgbClr val="C00000"/>
              </a:solidFill>
              <a:latin typeface="Bodoni MT Poster Compressed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0034" y="1571613"/>
            <a:ext cx="8229600" cy="3571900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dirty="0" err="1" smtClean="0">
                <a:latin typeface="Agency FB" pitchFamily="34" charset="0"/>
              </a:rPr>
              <a:t>Algemeen</a:t>
            </a:r>
            <a:endParaRPr lang="en-US" dirty="0" smtClean="0">
              <a:latin typeface="Agency FB" pitchFamily="34" charset="0"/>
            </a:endParaRPr>
          </a:p>
          <a:p>
            <a:pPr>
              <a:buBlip>
                <a:blip r:embed="rId3"/>
              </a:buBlip>
            </a:pPr>
            <a:r>
              <a:rPr lang="en-US" dirty="0" err="1" smtClean="0">
                <a:latin typeface="Agency FB" pitchFamily="34" charset="0"/>
              </a:rPr>
              <a:t>Kernenergie</a:t>
            </a:r>
            <a:r>
              <a:rPr lang="en-US" dirty="0" smtClean="0">
                <a:latin typeface="Agency FB" pitchFamily="34" charset="0"/>
              </a:rPr>
              <a:t> in Nederland</a:t>
            </a:r>
          </a:p>
          <a:p>
            <a:pPr>
              <a:buBlip>
                <a:blip r:embed="rId3"/>
              </a:buBlip>
            </a:pPr>
            <a:r>
              <a:rPr lang="en-US" dirty="0" err="1" smtClean="0">
                <a:latin typeface="Agency FB" pitchFamily="34" charset="0"/>
              </a:rPr>
              <a:t>Voordelen</a:t>
            </a:r>
            <a:r>
              <a:rPr lang="en-US" dirty="0" smtClean="0">
                <a:latin typeface="Agency FB" pitchFamily="34" charset="0"/>
              </a:rPr>
              <a:t>/</a:t>
            </a:r>
            <a:r>
              <a:rPr lang="en-US" dirty="0" err="1" smtClean="0">
                <a:latin typeface="Agency FB" pitchFamily="34" charset="0"/>
              </a:rPr>
              <a:t>Nadelen</a:t>
            </a:r>
            <a:endParaRPr lang="en-US" dirty="0" smtClean="0">
              <a:latin typeface="Agency FB" pitchFamily="34" charset="0"/>
            </a:endParaRPr>
          </a:p>
          <a:p>
            <a:pPr>
              <a:buBlip>
                <a:blip r:embed="rId3"/>
              </a:buBlip>
            </a:pPr>
            <a:r>
              <a:rPr lang="en-US" dirty="0" err="1" smtClean="0">
                <a:latin typeface="Agency FB" pitchFamily="34" charset="0"/>
              </a:rPr>
              <a:t>Toekomst</a:t>
            </a:r>
            <a:endParaRPr lang="en-US" dirty="0" smtClean="0">
              <a:latin typeface="Agency FB" pitchFamily="34" charset="0"/>
            </a:endParaRPr>
          </a:p>
          <a:p>
            <a:pPr>
              <a:buBlip>
                <a:blip r:embed="rId3"/>
              </a:buBlip>
            </a:pPr>
            <a:r>
              <a:rPr lang="en-US" dirty="0" err="1" smtClean="0">
                <a:latin typeface="Agency FB" pitchFamily="34" charset="0"/>
              </a:rPr>
              <a:t>Mijn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Mening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latin typeface="Agency FB" pitchFamily="34" charset="0"/>
              </a:rPr>
              <a:t>Vragen</a:t>
            </a:r>
            <a:endParaRPr lang="en-US" dirty="0" smtClean="0">
              <a:latin typeface="Agency FB" pitchFamily="34" charset="0"/>
            </a:endParaRPr>
          </a:p>
          <a:p>
            <a:pPr>
              <a:buBlip>
                <a:blip r:embed="rId3"/>
              </a:buBlip>
            </a:pPr>
            <a:endParaRPr lang="en-US" dirty="0" smtClean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http://members.home.nl/joscoenen/nask2-inhoud/toetsen/atoom_boor_4n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643174" y="2000240"/>
            <a:ext cx="4071934" cy="464102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5400" dirty="0" err="1" smtClean="0">
                <a:solidFill>
                  <a:srgbClr val="C00000"/>
                </a:solidFill>
                <a:latin typeface="Bodoni MT Poster Compressed" pitchFamily="18" charset="0"/>
              </a:rPr>
              <a:t>Algemeen</a:t>
            </a:r>
            <a:endParaRPr lang="nl-NL" sz="5400" dirty="0">
              <a:solidFill>
                <a:srgbClr val="C00000"/>
              </a:solidFill>
              <a:latin typeface="Bodoni MT Poster Compressed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dirty="0" smtClean="0">
                <a:latin typeface="Agency FB" pitchFamily="34" charset="0"/>
              </a:rPr>
              <a:t>Kernenergie = De energie die </a:t>
            </a:r>
            <a:r>
              <a:rPr lang="en-US" dirty="0" smtClean="0">
                <a:latin typeface="Agency FB" pitchFamily="34" charset="0"/>
              </a:rPr>
              <a:t>vrijkomt </a:t>
            </a:r>
            <a:r>
              <a:rPr lang="en-US" dirty="0" smtClean="0">
                <a:latin typeface="Agency FB" pitchFamily="34" charset="0"/>
              </a:rPr>
              <a:t>door </a:t>
            </a:r>
            <a:r>
              <a:rPr lang="en-US" dirty="0" smtClean="0">
                <a:latin typeface="Agency FB" pitchFamily="34" charset="0"/>
              </a:rPr>
              <a:t> de </a:t>
            </a:r>
            <a:r>
              <a:rPr lang="nl-NL" dirty="0" smtClean="0">
                <a:latin typeface="Agency FB" pitchFamily="34" charset="0"/>
              </a:rPr>
              <a:t>atoomkernen </a:t>
            </a:r>
            <a:r>
              <a:rPr lang="nl-NL" dirty="0" smtClean="0">
                <a:latin typeface="Agency FB" pitchFamily="34" charset="0"/>
              </a:rPr>
              <a:t>van uranium te splijten</a:t>
            </a:r>
            <a:r>
              <a:rPr lang="nl-NL" dirty="0" smtClean="0">
                <a:latin typeface="Agency FB" pitchFamily="34" charset="0"/>
              </a:rPr>
              <a:t>.</a:t>
            </a:r>
            <a:r>
              <a:rPr lang="en-US" dirty="0" smtClean="0">
                <a:latin typeface="Agency FB" pitchFamily="34" charset="0"/>
              </a:rPr>
              <a:t> </a:t>
            </a:r>
            <a:endParaRPr lang="en-US" dirty="0" smtClean="0">
              <a:latin typeface="Agency FB" pitchFamily="34" charset="0"/>
            </a:endParaRPr>
          </a:p>
          <a:p>
            <a:endParaRPr lang="nl-NL" dirty="0">
              <a:latin typeface="Agency FB" pitchFamily="34" charset="0"/>
            </a:endParaRPr>
          </a:p>
        </p:txBody>
      </p:sp>
      <p:pic>
        <p:nvPicPr>
          <p:cNvPr id="5124" name="Picture 4" descr="http://members.home.nl/joscoenen/nask2-inhoud/toetsen/atoom_boor_4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072922" y="-15216318"/>
            <a:ext cx="13392150" cy="13220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rgbClr val="C00000"/>
                </a:solidFill>
                <a:latin typeface="Bodoni MT Poster Compressed" pitchFamily="18" charset="0"/>
              </a:rPr>
              <a:t>Kernenergie</a:t>
            </a:r>
            <a:r>
              <a:rPr lang="en-US" dirty="0" smtClean="0">
                <a:solidFill>
                  <a:srgbClr val="C00000"/>
                </a:solidFill>
                <a:latin typeface="Bodoni MT Poster Compressed" pitchFamily="18" charset="0"/>
              </a:rPr>
              <a:t> in Nederland</a:t>
            </a:r>
            <a:endParaRPr lang="nl-NL" dirty="0">
              <a:solidFill>
                <a:srgbClr val="C00000"/>
              </a:solidFill>
              <a:latin typeface="Bodoni MT Poster Compressed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>
                <a:latin typeface="Agency FB" pitchFamily="34" charset="0"/>
              </a:rPr>
              <a:t> In Nederland is 10% van </a:t>
            </a:r>
            <a:r>
              <a:rPr lang="en-US" dirty="0" err="1" smtClean="0">
                <a:latin typeface="Agency FB" pitchFamily="34" charset="0"/>
              </a:rPr>
              <a:t>alle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elektriciteit</a:t>
            </a:r>
            <a:r>
              <a:rPr lang="en-US" dirty="0" smtClean="0">
                <a:latin typeface="Agency FB" pitchFamily="34" charset="0"/>
              </a:rPr>
              <a:t> opgewekt in </a:t>
            </a:r>
            <a:r>
              <a:rPr lang="en-US" dirty="0" err="1" smtClean="0">
                <a:latin typeface="Agency FB" pitchFamily="34" charset="0"/>
              </a:rPr>
              <a:t>een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kerncentrale</a:t>
            </a:r>
            <a:r>
              <a:rPr lang="en-US" dirty="0" smtClean="0">
                <a:latin typeface="Agency FB" pitchFamily="34" charset="0"/>
              </a:rPr>
              <a:t>. </a:t>
            </a:r>
            <a:endParaRPr lang="nl-NL" dirty="0">
              <a:latin typeface="Agency FB" pitchFamily="34" charset="0"/>
            </a:endParaRPr>
          </a:p>
        </p:txBody>
      </p:sp>
      <p:pic>
        <p:nvPicPr>
          <p:cNvPr id="4104" name="Picture 8" descr="http://www.dvhn.nl/multimedia/dynamic/01168/mm_kerncentrale_li_1168060j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contrast="10000"/>
          </a:blip>
          <a:srcRect/>
          <a:stretch>
            <a:fillRect/>
          </a:stretch>
        </p:blipFill>
        <p:spPr bwMode="auto">
          <a:xfrm>
            <a:off x="0" y="2786058"/>
            <a:ext cx="9144000" cy="407194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estand:Atomic blast Nevada Yucca 1951.jpg"/>
          <p:cNvPicPr>
            <a:picLocks noChangeAspect="1" noChangeArrowheads="1"/>
          </p:cNvPicPr>
          <p:nvPr/>
        </p:nvPicPr>
        <p:blipFill>
          <a:blip r:embed="rId2">
            <a:lum contrast="-30000"/>
          </a:blip>
          <a:srcRect/>
          <a:stretch>
            <a:fillRect/>
          </a:stretch>
        </p:blipFill>
        <p:spPr bwMode="auto">
          <a:xfrm>
            <a:off x="3669030" y="0"/>
            <a:ext cx="5474970" cy="68580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rgbClr val="C00000"/>
                </a:solidFill>
                <a:latin typeface="Bodoni MT Poster Compressed" pitchFamily="18" charset="0"/>
              </a:rPr>
              <a:t>Voordelen</a:t>
            </a:r>
            <a:r>
              <a:rPr lang="en-US" dirty="0" smtClean="0">
                <a:solidFill>
                  <a:srgbClr val="C00000"/>
                </a:solidFill>
                <a:latin typeface="Bodoni MT Poster Compressed" pitchFamily="18" charset="0"/>
              </a:rPr>
              <a:t>/</a:t>
            </a:r>
            <a:r>
              <a:rPr lang="en-US" dirty="0" err="1" smtClean="0">
                <a:solidFill>
                  <a:srgbClr val="C00000"/>
                </a:solidFill>
                <a:latin typeface="Bodoni MT Poster Compressed" pitchFamily="18" charset="0"/>
              </a:rPr>
              <a:t>Nadelen</a:t>
            </a:r>
            <a:endParaRPr lang="nl-NL" dirty="0">
              <a:solidFill>
                <a:srgbClr val="C00000"/>
              </a:solidFill>
              <a:latin typeface="Bodoni MT Poster Compressed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en-US" dirty="0" smtClean="0">
                <a:latin typeface="Agency FB" pitchFamily="34" charset="0"/>
              </a:rPr>
              <a:t>Minder </a:t>
            </a:r>
            <a:r>
              <a:rPr lang="en-US" dirty="0" err="1" smtClean="0">
                <a:latin typeface="Agency FB" pitchFamily="34" charset="0"/>
              </a:rPr>
              <a:t>afhankelijk</a:t>
            </a:r>
            <a:r>
              <a:rPr lang="en-US" dirty="0" smtClean="0">
                <a:latin typeface="Agency FB" pitchFamily="34" charset="0"/>
              </a:rPr>
              <a:t> van </a:t>
            </a:r>
            <a:r>
              <a:rPr lang="en-US" dirty="0" err="1" smtClean="0">
                <a:latin typeface="Agency FB" pitchFamily="34" charset="0"/>
              </a:rPr>
              <a:t>andere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landen</a:t>
            </a:r>
            <a:r>
              <a:rPr lang="en-US" dirty="0" smtClean="0">
                <a:latin typeface="Agency FB" pitchFamily="34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latin typeface="Agency FB" pitchFamily="34" charset="0"/>
              </a:rPr>
              <a:t>Uranium is </a:t>
            </a:r>
            <a:r>
              <a:rPr lang="en-US" dirty="0" err="1" smtClean="0">
                <a:latin typeface="Agency FB" pitchFamily="34" charset="0"/>
              </a:rPr>
              <a:t>goodkoop</a:t>
            </a:r>
            <a:r>
              <a:rPr lang="en-US" dirty="0" smtClean="0">
                <a:latin typeface="Agency FB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dirty="0" err="1" smtClean="0">
                <a:latin typeface="Agency FB" pitchFamily="34" charset="0"/>
              </a:rPr>
              <a:t>Geen</a:t>
            </a:r>
            <a:r>
              <a:rPr lang="en-US" dirty="0" smtClean="0">
                <a:latin typeface="Agency FB" pitchFamily="34" charset="0"/>
              </a:rPr>
              <a:t> CO2 </a:t>
            </a:r>
            <a:r>
              <a:rPr lang="en-US" dirty="0" err="1" smtClean="0">
                <a:latin typeface="Agency FB" pitchFamily="34" charset="0"/>
              </a:rPr>
              <a:t>uitstoot</a:t>
            </a:r>
            <a:r>
              <a:rPr lang="en-US" dirty="0" smtClean="0">
                <a:latin typeface="Agency FB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endParaRPr lang="en-US" dirty="0" smtClean="0">
              <a:latin typeface="Agency FB" pitchFamily="34" charset="0"/>
            </a:endParaRPr>
          </a:p>
          <a:p>
            <a:pPr>
              <a:buBlip>
                <a:blip r:embed="rId3"/>
              </a:buBlip>
            </a:pPr>
            <a:r>
              <a:rPr lang="en-US" dirty="0" err="1" smtClean="0">
                <a:latin typeface="Agency FB" pitchFamily="34" charset="0"/>
              </a:rPr>
              <a:t>Radioactief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Afval</a:t>
            </a:r>
            <a:endParaRPr lang="en-US" dirty="0" smtClean="0">
              <a:latin typeface="Agency FB" pitchFamily="34" charset="0"/>
            </a:endParaRPr>
          </a:p>
          <a:p>
            <a:pPr>
              <a:buBlip>
                <a:blip r:embed="rId3"/>
              </a:buBlip>
            </a:pPr>
            <a:r>
              <a:rPr lang="en-US" dirty="0" err="1" smtClean="0">
                <a:latin typeface="Agency FB" pitchFamily="34" charset="0"/>
              </a:rPr>
              <a:t>Uiteindelijke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kosten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hoog</a:t>
            </a:r>
            <a:endParaRPr lang="en-US" dirty="0" smtClean="0">
              <a:latin typeface="Agency FB" pitchFamily="34" charset="0"/>
            </a:endParaRPr>
          </a:p>
          <a:p>
            <a:pPr>
              <a:buBlip>
                <a:blip r:embed="rId3"/>
              </a:buBlip>
            </a:pPr>
            <a:r>
              <a:rPr lang="en-US" dirty="0" err="1" smtClean="0">
                <a:latin typeface="Agency FB" pitchFamily="34" charset="0"/>
              </a:rPr>
              <a:t>Misbruik</a:t>
            </a:r>
            <a:endParaRPr lang="en-US" dirty="0" smtClean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estand:Radioactive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80"/>
            <a:ext cx="571504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rgbClr val="C00000"/>
                </a:solidFill>
                <a:latin typeface="Bodoni MT Poster Compressed" pitchFamily="18" charset="0"/>
              </a:rPr>
              <a:t>Toekomst</a:t>
            </a:r>
            <a:endParaRPr lang="nl-NL" dirty="0">
              <a:solidFill>
                <a:srgbClr val="C00000"/>
              </a:solidFill>
              <a:latin typeface="Bodoni MT Poster Compressed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 err="1" smtClean="0">
                <a:latin typeface="Agency FB" pitchFamily="34" charset="0"/>
              </a:rPr>
              <a:t>Plannen</a:t>
            </a:r>
            <a:r>
              <a:rPr lang="en-US" dirty="0" smtClean="0">
                <a:latin typeface="Agency FB" pitchFamily="34" charset="0"/>
              </a:rPr>
              <a:t> van de </a:t>
            </a:r>
            <a:r>
              <a:rPr lang="en-US" dirty="0" err="1" smtClean="0">
                <a:latin typeface="Agency FB" pitchFamily="34" charset="0"/>
              </a:rPr>
              <a:t>regering</a:t>
            </a:r>
            <a:r>
              <a:rPr lang="en-US" dirty="0" smtClean="0">
                <a:latin typeface="Agency FB" pitchFamily="34" charset="0"/>
              </a:rPr>
              <a:t>: </a:t>
            </a:r>
            <a:r>
              <a:rPr lang="en-US" dirty="0" err="1" smtClean="0">
                <a:latin typeface="Agency FB" pitchFamily="34" charset="0"/>
              </a:rPr>
              <a:t>Nieuwe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kerncentrale</a:t>
            </a:r>
            <a:r>
              <a:rPr lang="en-US" dirty="0" smtClean="0">
                <a:latin typeface="Agency FB" pitchFamily="34" charset="0"/>
              </a:rPr>
              <a:t> 2015</a:t>
            </a:r>
          </a:p>
          <a:p>
            <a:pPr>
              <a:buNone/>
            </a:pPr>
            <a:endParaRPr lang="en-US" dirty="0" smtClean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C00000"/>
                </a:solidFill>
                <a:latin typeface="Bodoni MT Poster Compressed" pitchFamily="18" charset="0"/>
              </a:rPr>
              <a:t>Mijn</a:t>
            </a:r>
            <a:r>
              <a:rPr lang="en-US" u="sng" dirty="0" smtClean="0">
                <a:solidFill>
                  <a:srgbClr val="C00000"/>
                </a:solidFill>
                <a:latin typeface="Bodoni MT Poster Compressed" pitchFamily="18" charset="0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Bodoni MT Poster Compressed" pitchFamily="18" charset="0"/>
              </a:rPr>
              <a:t>Mening</a:t>
            </a:r>
            <a:endParaRPr lang="nl-NL" u="sng" dirty="0">
              <a:solidFill>
                <a:srgbClr val="C00000"/>
              </a:solidFill>
              <a:latin typeface="Bodoni MT Poster Compressed" pitchFamily="18" charset="0"/>
            </a:endParaRPr>
          </a:p>
        </p:txBody>
      </p:sp>
      <p:pic>
        <p:nvPicPr>
          <p:cNvPr id="4" name="Picture 2" descr="http://www.greenpeace.nl/assets/graphics/header-kernenergie"/>
          <p:cNvPicPr>
            <a:picLocks noChangeAspect="1" noChangeArrowheads="1"/>
          </p:cNvPicPr>
          <p:nvPr/>
        </p:nvPicPr>
        <p:blipFill>
          <a:blip r:embed="rId2"/>
          <a:srcRect l="24521" t="7841" r="1916" b="7693"/>
          <a:stretch>
            <a:fillRect/>
          </a:stretch>
        </p:blipFill>
        <p:spPr bwMode="auto">
          <a:xfrm>
            <a:off x="0" y="0"/>
            <a:ext cx="9144000" cy="1538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8.media.tumblr.com/tumblr_lh1siwIiEA1qfqhwjo1_500.gif"/>
          <p:cNvPicPr>
            <a:picLocks noChangeAspect="1" noChangeArrowheads="1" noCrop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357422" y="1214422"/>
            <a:ext cx="47625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C00000"/>
                </a:solidFill>
                <a:latin typeface="Bodoni MT Poster Compressed" pitchFamily="18" charset="0"/>
              </a:rPr>
              <a:t>Vragen</a:t>
            </a:r>
            <a:endParaRPr lang="nl-NL" sz="8800" dirty="0">
              <a:solidFill>
                <a:srgbClr val="C00000"/>
              </a:solidFill>
              <a:latin typeface="Bodoni MT Poster Compres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6104</TotalTime>
  <Words>86</Words>
  <Application>Microsoft Office PowerPoint</Application>
  <PresentationFormat>Diavoorstelling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Kernenergie</vt:lpstr>
      <vt:lpstr>Inhoud</vt:lpstr>
      <vt:lpstr>Algemeen</vt:lpstr>
      <vt:lpstr>Kernenergie in Nederland</vt:lpstr>
      <vt:lpstr>Voordelen/Nadelen</vt:lpstr>
      <vt:lpstr>Dia 6</vt:lpstr>
      <vt:lpstr>Toekomst</vt:lpstr>
      <vt:lpstr>Mijn Mening</vt:lpstr>
      <vt:lpstr>Vragen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Kernwapens</dc:title>
  <dc:creator>Amber</dc:creator>
  <cp:lastModifiedBy>Amber</cp:lastModifiedBy>
  <cp:revision>470</cp:revision>
  <dcterms:created xsi:type="dcterms:W3CDTF">2011-02-01T13:46:01Z</dcterms:created>
  <dcterms:modified xsi:type="dcterms:W3CDTF">2011-02-24T08:05:13Z</dcterms:modified>
</cp:coreProperties>
</file>