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2"/>
  </p:notesMasterIdLst>
  <p:sldIdLst>
    <p:sldId id="256" r:id="rId2"/>
    <p:sldId id="257" r:id="rId3"/>
    <p:sldId id="260" r:id="rId4"/>
    <p:sldId id="258" r:id="rId5"/>
    <p:sldId id="259" r:id="rId6"/>
    <p:sldId id="262" r:id="rId7"/>
    <p:sldId id="261" r:id="rId8"/>
    <p:sldId id="263" r:id="rId9"/>
    <p:sldId id="264" r:id="rId10"/>
    <p:sldId id="265" r:id="rId11"/>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520" autoAdjust="0"/>
  </p:normalViewPr>
  <p:slideViewPr>
    <p:cSldViewPr>
      <p:cViewPr>
        <p:scale>
          <a:sx n="66" d="100"/>
          <a:sy n="66" d="100"/>
        </p:scale>
        <p:origin x="-1506" y="-18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7E303CE-1AC4-48D7-BB83-0F3CACE66254}" type="datetimeFigureOut">
              <a:rPr lang="nl-NL" smtClean="0"/>
              <a:pPr/>
              <a:t>27-5-2011</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6EE7895-07CB-48EB-9029-BC9FA7BD2A67}" type="slidenum">
              <a:rPr lang="nl-NL" smtClean="0"/>
              <a:pPr/>
              <a:t>‹nr.›</a:t>
            </a:fld>
            <a:endParaRPr lang="nl-N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C6EE7895-07CB-48EB-9029-BC9FA7BD2A67}" type="slidenum">
              <a:rPr lang="nl-NL" smtClean="0"/>
              <a:pPr/>
              <a:t>6</a:t>
            </a:fld>
            <a:endParaRPr lang="nl-N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C6EE7895-07CB-48EB-9029-BC9FA7BD2A67}" type="slidenum">
              <a:rPr lang="nl-NL" smtClean="0"/>
              <a:pPr/>
              <a:t>8</a:t>
            </a:fld>
            <a:endParaRPr lang="nl-N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C6EE7895-07CB-48EB-9029-BC9FA7BD2A67}" type="slidenum">
              <a:rPr lang="nl-NL" smtClean="0"/>
              <a:pPr/>
              <a:t>9</a:t>
            </a:fld>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7" name="Gelijkbenige driehoek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el 7"/>
          <p:cNvSpPr>
            <a:spLocks noGrp="1"/>
          </p:cNvSpPr>
          <p:nvPr>
            <p:ph type="ctrTitle"/>
          </p:nvPr>
        </p:nvSpPr>
        <p:spPr>
          <a:xfrm>
            <a:off x="540544" y="776288"/>
            <a:ext cx="8062912" cy="1470025"/>
          </a:xfrm>
        </p:spPr>
        <p:txBody>
          <a:bodyPr anchor="b">
            <a:normAutofit/>
          </a:bodyPr>
          <a:lstStyle>
            <a:lvl1pPr algn="r">
              <a:defRPr sz="4400"/>
            </a:lvl1pPr>
          </a:lstStyle>
          <a:p>
            <a:r>
              <a:rPr kumimoji="0" lang="nl-NL" smtClean="0"/>
              <a:t>Klik om de stijl te bewerken</a:t>
            </a:r>
            <a:endParaRPr kumimoji="0" lang="en-US"/>
          </a:p>
        </p:txBody>
      </p:sp>
      <p:sp>
        <p:nvSpPr>
          <p:cNvPr id="9" name="Ondertitel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nl-NL" smtClean="0"/>
              <a:t>Klik om het opmaakprofiel van de modelondertitel te bewerken</a:t>
            </a:r>
            <a:endParaRPr kumimoji="0" lang="en-US"/>
          </a:p>
        </p:txBody>
      </p:sp>
      <p:sp>
        <p:nvSpPr>
          <p:cNvPr id="28" name="Tijdelijke aanduiding voor datum 27"/>
          <p:cNvSpPr>
            <a:spLocks noGrp="1"/>
          </p:cNvSpPr>
          <p:nvPr>
            <p:ph type="dt" sz="half" idx="10"/>
          </p:nvPr>
        </p:nvSpPr>
        <p:spPr>
          <a:xfrm>
            <a:off x="1371600" y="6012656"/>
            <a:ext cx="5791200" cy="365125"/>
          </a:xfrm>
        </p:spPr>
        <p:txBody>
          <a:bodyPr tIns="0" bIns="0" anchor="t"/>
          <a:lstStyle>
            <a:lvl1pPr algn="r">
              <a:defRPr sz="1000"/>
            </a:lvl1pPr>
          </a:lstStyle>
          <a:p>
            <a:fld id="{E6774AE6-7B77-46A1-95F1-53C331B40AAD}" type="datetimeFigureOut">
              <a:rPr lang="nl-NL" smtClean="0"/>
              <a:pPr/>
              <a:t>27-5-2011</a:t>
            </a:fld>
            <a:endParaRPr lang="nl-NL"/>
          </a:p>
        </p:txBody>
      </p:sp>
      <p:sp>
        <p:nvSpPr>
          <p:cNvPr id="17" name="Tijdelijke aanduiding voor voettekst 16"/>
          <p:cNvSpPr>
            <a:spLocks noGrp="1"/>
          </p:cNvSpPr>
          <p:nvPr>
            <p:ph type="ftr" sz="quarter" idx="11"/>
          </p:nvPr>
        </p:nvSpPr>
        <p:spPr>
          <a:xfrm>
            <a:off x="1371600" y="5650704"/>
            <a:ext cx="5791200" cy="365125"/>
          </a:xfrm>
        </p:spPr>
        <p:txBody>
          <a:bodyPr tIns="0" bIns="0" anchor="b"/>
          <a:lstStyle>
            <a:lvl1pPr algn="r">
              <a:defRPr sz="1100"/>
            </a:lvl1pPr>
          </a:lstStyle>
          <a:p>
            <a:endParaRPr lang="nl-NL"/>
          </a:p>
        </p:txBody>
      </p:sp>
      <p:sp>
        <p:nvSpPr>
          <p:cNvPr id="29" name="Tijdelijke aanduiding voor dianumm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966F5E6B-C8EC-4007-967A-8BD1BBCCDE60}" type="slidenum">
              <a:rPr lang="nl-NL" smtClean="0"/>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nl-NL" smtClean="0"/>
              <a:t>Klik om de stijl te bewerken</a:t>
            </a:r>
            <a:endParaRPr kumimoji="0" lang="en-US"/>
          </a:p>
        </p:txBody>
      </p:sp>
      <p:sp>
        <p:nvSpPr>
          <p:cNvPr id="3" name="Tijdelijke aanduiding voor verticale tekst 2"/>
          <p:cNvSpPr>
            <a:spLocks noGrp="1"/>
          </p:cNvSpPr>
          <p:nvPr>
            <p:ph type="body" orient="vert" idx="1"/>
          </p:nvPr>
        </p:nvSpPr>
        <p:spPr/>
        <p:txBody>
          <a:bodyPr vert="eaVer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p:txBody>
          <a:bodyPr/>
          <a:lstStyle/>
          <a:p>
            <a:fld id="{E6774AE6-7B77-46A1-95F1-53C331B40AAD}" type="datetimeFigureOut">
              <a:rPr lang="nl-NL" smtClean="0"/>
              <a:pPr/>
              <a:t>27-5-2011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966F5E6B-C8EC-4007-967A-8BD1BBCCDE60}" type="slidenum">
              <a:rPr lang="nl-NL" smtClean="0"/>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781800" y="381000"/>
            <a:ext cx="1905000" cy="5486400"/>
          </a:xfrm>
        </p:spPr>
        <p:txBody>
          <a:bodyPr vert="eaVert"/>
          <a:lstStyle/>
          <a:p>
            <a:r>
              <a:rPr kumimoji="0" lang="nl-NL" smtClean="0"/>
              <a:t>Klik om de stijl te bewerken</a:t>
            </a:r>
            <a:endParaRPr kumimoji="0" lang="en-US"/>
          </a:p>
        </p:txBody>
      </p:sp>
      <p:sp>
        <p:nvSpPr>
          <p:cNvPr id="3" name="Tijdelijke aanduiding voor verticale tekst 2"/>
          <p:cNvSpPr>
            <a:spLocks noGrp="1"/>
          </p:cNvSpPr>
          <p:nvPr>
            <p:ph type="body" orient="vert" idx="1"/>
          </p:nvPr>
        </p:nvSpPr>
        <p:spPr>
          <a:xfrm>
            <a:off x="457200" y="381000"/>
            <a:ext cx="6248400" cy="5486400"/>
          </a:xfrm>
        </p:spPr>
        <p:txBody>
          <a:bodyPr vert="eaVer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p:txBody>
          <a:bodyPr/>
          <a:lstStyle/>
          <a:p>
            <a:fld id="{E6774AE6-7B77-46A1-95F1-53C331B40AAD}" type="datetimeFigureOut">
              <a:rPr lang="nl-NL" smtClean="0"/>
              <a:pPr/>
              <a:t>27-5-2011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966F5E6B-C8EC-4007-967A-8BD1BBCCDE60}" type="slidenum">
              <a:rPr lang="nl-NL" smtClean="0"/>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457200" y="267494"/>
            <a:ext cx="8229600" cy="1399032"/>
          </a:xfrm>
        </p:spPr>
        <p:txBody>
          <a:bodyPr/>
          <a:lstStyle/>
          <a:p>
            <a:r>
              <a:rPr kumimoji="0" lang="nl-NL" smtClean="0"/>
              <a:t>Klik om de stijl te bewerken</a:t>
            </a:r>
            <a:endParaRPr kumimoji="0" lang="en-US"/>
          </a:p>
        </p:txBody>
      </p:sp>
      <p:sp>
        <p:nvSpPr>
          <p:cNvPr id="3" name="Tijdelijke aanduiding voor inhoud 2"/>
          <p:cNvSpPr>
            <a:spLocks noGrp="1"/>
          </p:cNvSpPr>
          <p:nvPr>
            <p:ph idx="1"/>
          </p:nvPr>
        </p:nvSpPr>
        <p:spPr>
          <a:xfrm>
            <a:off x="457200" y="1882808"/>
            <a:ext cx="8229600" cy="4572000"/>
          </a:xfrm>
        </p:spPr>
        <p:txBody>
          <a:body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a:xfrm>
            <a:off x="4791456" y="6480048"/>
            <a:ext cx="2133600" cy="301752"/>
          </a:xfrm>
        </p:spPr>
        <p:txBody>
          <a:bodyPr/>
          <a:lstStyle/>
          <a:p>
            <a:fld id="{E6774AE6-7B77-46A1-95F1-53C331B40AAD}" type="datetimeFigureOut">
              <a:rPr lang="nl-NL" smtClean="0"/>
              <a:pPr/>
              <a:t>27-5-2011</a:t>
            </a:fld>
            <a:endParaRPr lang="nl-NL"/>
          </a:p>
        </p:txBody>
      </p:sp>
      <p:sp>
        <p:nvSpPr>
          <p:cNvPr id="5" name="Tijdelijke aanduiding voor voettekst 4"/>
          <p:cNvSpPr>
            <a:spLocks noGrp="1"/>
          </p:cNvSpPr>
          <p:nvPr>
            <p:ph type="ftr" sz="quarter" idx="11"/>
          </p:nvPr>
        </p:nvSpPr>
        <p:spPr>
          <a:xfrm>
            <a:off x="457200" y="6480969"/>
            <a:ext cx="4260056" cy="300831"/>
          </a:xfrm>
        </p:spPr>
        <p:txBody>
          <a:bodyPr/>
          <a:lstStyle/>
          <a:p>
            <a:endParaRPr lang="nl-NL"/>
          </a:p>
        </p:txBody>
      </p:sp>
      <p:sp>
        <p:nvSpPr>
          <p:cNvPr id="6" name="Tijdelijke aanduiding voor dianummer 5"/>
          <p:cNvSpPr>
            <a:spLocks noGrp="1"/>
          </p:cNvSpPr>
          <p:nvPr>
            <p:ph type="sldNum" sz="quarter" idx="12"/>
          </p:nvPr>
        </p:nvSpPr>
        <p:spPr/>
        <p:txBody>
          <a:bodyPr/>
          <a:lstStyle/>
          <a:p>
            <a:fld id="{966F5E6B-C8EC-4007-967A-8BD1BBCCDE60}" type="slidenum">
              <a:rPr lang="nl-NL" smtClean="0"/>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bg>
      <p:bgRef idx="1002">
        <a:schemeClr val="bg1"/>
      </p:bgRef>
    </p:bg>
    <p:spTree>
      <p:nvGrpSpPr>
        <p:cNvPr id="1" name=""/>
        <p:cNvGrpSpPr/>
        <p:nvPr/>
      </p:nvGrpSpPr>
      <p:grpSpPr>
        <a:xfrm>
          <a:off x="0" y="0"/>
          <a:ext cx="0" cy="0"/>
          <a:chOff x="0" y="0"/>
          <a:chExt cx="0" cy="0"/>
        </a:xfrm>
      </p:grpSpPr>
      <p:sp>
        <p:nvSpPr>
          <p:cNvPr id="9" name="Rechthoekige driehoek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Gelijkbenige driehoek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Tijdelijke aanduiding voor datum 3"/>
          <p:cNvSpPr>
            <a:spLocks noGrp="1"/>
          </p:cNvSpPr>
          <p:nvPr>
            <p:ph type="dt" sz="half" idx="10"/>
          </p:nvPr>
        </p:nvSpPr>
        <p:spPr>
          <a:xfrm>
            <a:off x="6955632" y="6477000"/>
            <a:ext cx="2133600" cy="304800"/>
          </a:xfrm>
        </p:spPr>
        <p:txBody>
          <a:bodyPr/>
          <a:lstStyle/>
          <a:p>
            <a:fld id="{E6774AE6-7B77-46A1-95F1-53C331B40AAD}" type="datetimeFigureOut">
              <a:rPr lang="nl-NL" smtClean="0"/>
              <a:pPr/>
              <a:t>27-5-2011</a:t>
            </a:fld>
            <a:endParaRPr lang="nl-NL"/>
          </a:p>
        </p:txBody>
      </p:sp>
      <p:sp>
        <p:nvSpPr>
          <p:cNvPr id="5" name="Tijdelijke aanduiding voor voettekst 4"/>
          <p:cNvSpPr>
            <a:spLocks noGrp="1"/>
          </p:cNvSpPr>
          <p:nvPr>
            <p:ph type="ftr" sz="quarter" idx="11"/>
          </p:nvPr>
        </p:nvSpPr>
        <p:spPr>
          <a:xfrm>
            <a:off x="2619376" y="6480969"/>
            <a:ext cx="4260056" cy="300831"/>
          </a:xfrm>
        </p:spPr>
        <p:txBody>
          <a:bodyPr/>
          <a:lstStyle/>
          <a:p>
            <a:endParaRPr lang="nl-NL"/>
          </a:p>
        </p:txBody>
      </p:sp>
      <p:sp>
        <p:nvSpPr>
          <p:cNvPr id="6" name="Tijdelijke aanduiding voor dianummer 5"/>
          <p:cNvSpPr>
            <a:spLocks noGrp="1"/>
          </p:cNvSpPr>
          <p:nvPr>
            <p:ph type="sldNum" sz="quarter" idx="12"/>
          </p:nvPr>
        </p:nvSpPr>
        <p:spPr>
          <a:xfrm>
            <a:off x="8451056" y="809624"/>
            <a:ext cx="502920" cy="300831"/>
          </a:xfrm>
        </p:spPr>
        <p:txBody>
          <a:bodyPr/>
          <a:lstStyle/>
          <a:p>
            <a:fld id="{966F5E6B-C8EC-4007-967A-8BD1BBCCDE60}" type="slidenum">
              <a:rPr lang="nl-NL" smtClean="0"/>
              <a:pPr/>
              <a:t>‹nr.›</a:t>
            </a:fld>
            <a:endParaRPr lang="nl-NL"/>
          </a:p>
        </p:txBody>
      </p:sp>
      <p:cxnSp>
        <p:nvCxnSpPr>
          <p:cNvPr id="11" name="Rechte verbindingslijn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Rechte verbindingslijn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el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nl-NL" smtClean="0"/>
              <a:t>Klik om de stijl te bewerken</a:t>
            </a:r>
            <a:endParaRPr kumimoji="0" lang="en-US"/>
          </a:p>
        </p:txBody>
      </p:sp>
      <p:sp>
        <p:nvSpPr>
          <p:cNvPr id="3" name="Tijdelijke aanduiding voor tekst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nl-NL" smtClean="0"/>
              <a:t>Klik om de modelstijlen te bewerken</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marL="0" algn="l">
              <a:defRPr/>
            </a:lvl1pPr>
          </a:lstStyle>
          <a:p>
            <a:r>
              <a:rPr kumimoji="0" lang="nl-NL" smtClean="0"/>
              <a:t>Klik om de stijl te bewerken</a:t>
            </a:r>
            <a:endParaRPr kumimoji="0" lang="en-US"/>
          </a:p>
        </p:txBody>
      </p:sp>
      <p:sp>
        <p:nvSpPr>
          <p:cNvPr id="3" name="Tijdelijke aanduiding voor inhoud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inhoud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5" name="Tijdelijke aanduiding voor datum 4"/>
          <p:cNvSpPr>
            <a:spLocks noGrp="1"/>
          </p:cNvSpPr>
          <p:nvPr>
            <p:ph type="dt" sz="half" idx="10"/>
          </p:nvPr>
        </p:nvSpPr>
        <p:spPr>
          <a:xfrm>
            <a:off x="4791456" y="6480969"/>
            <a:ext cx="2133600" cy="301752"/>
          </a:xfrm>
        </p:spPr>
        <p:txBody>
          <a:bodyPr/>
          <a:lstStyle/>
          <a:p>
            <a:fld id="{E6774AE6-7B77-46A1-95F1-53C331B40AAD}" type="datetimeFigureOut">
              <a:rPr lang="nl-NL" smtClean="0"/>
              <a:pPr/>
              <a:t>27-5-2011</a:t>
            </a:fld>
            <a:endParaRPr lang="nl-NL"/>
          </a:p>
        </p:txBody>
      </p:sp>
      <p:sp>
        <p:nvSpPr>
          <p:cNvPr id="6" name="Tijdelijke aanduiding voor voettekst 5"/>
          <p:cNvSpPr>
            <a:spLocks noGrp="1"/>
          </p:cNvSpPr>
          <p:nvPr>
            <p:ph type="ftr" sz="quarter" idx="11"/>
          </p:nvPr>
        </p:nvSpPr>
        <p:spPr>
          <a:xfrm>
            <a:off x="457200" y="6480969"/>
            <a:ext cx="4260056" cy="301752"/>
          </a:xfrm>
        </p:spPr>
        <p:txBody>
          <a:bodyPr/>
          <a:lstStyle/>
          <a:p>
            <a:endParaRPr lang="nl-NL"/>
          </a:p>
        </p:txBody>
      </p:sp>
      <p:sp>
        <p:nvSpPr>
          <p:cNvPr id="7" name="Tijdelijke aanduiding voor dianummer 6"/>
          <p:cNvSpPr>
            <a:spLocks noGrp="1"/>
          </p:cNvSpPr>
          <p:nvPr>
            <p:ph type="sldNum" sz="quarter" idx="12"/>
          </p:nvPr>
        </p:nvSpPr>
        <p:spPr>
          <a:xfrm>
            <a:off x="7589520" y="6480969"/>
            <a:ext cx="502920" cy="301752"/>
          </a:xfrm>
        </p:spPr>
        <p:txBody>
          <a:bodyPr/>
          <a:lstStyle/>
          <a:p>
            <a:fld id="{966F5E6B-C8EC-4007-967A-8BD1BBCCDE60}" type="slidenum">
              <a:rPr lang="nl-NL" smtClean="0"/>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Vergelijking">
    <p:bg>
      <p:bgRef idx="1002">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nl-NL" smtClean="0"/>
              <a:t>Klik om de stijl te bewerken</a:t>
            </a:r>
            <a:endParaRPr kumimoji="0" lang="en-US"/>
          </a:p>
        </p:txBody>
      </p:sp>
      <p:sp>
        <p:nvSpPr>
          <p:cNvPr id="3" name="Tijdelijke aanduiding voor tekst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nl-NL" smtClean="0"/>
              <a:t>Klik om de modelstijlen te bewerken</a:t>
            </a:r>
          </a:p>
        </p:txBody>
      </p:sp>
      <p:sp>
        <p:nvSpPr>
          <p:cNvPr id="4" name="Tijdelijke aanduiding voor tekst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nl-NL" smtClean="0"/>
              <a:t>Klik om de modelstijlen te bewerken</a:t>
            </a:r>
          </a:p>
        </p:txBody>
      </p:sp>
      <p:sp>
        <p:nvSpPr>
          <p:cNvPr id="5" name="Tijdelijke aanduiding voor inhoud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6" name="Tijdelijke aanduiding voor inhoud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7" name="Tijdelijke aanduiding voor datum 6"/>
          <p:cNvSpPr>
            <a:spLocks noGrp="1"/>
          </p:cNvSpPr>
          <p:nvPr>
            <p:ph type="dt" sz="half" idx="10"/>
          </p:nvPr>
        </p:nvSpPr>
        <p:spPr>
          <a:xfrm>
            <a:off x="4791456" y="6480969"/>
            <a:ext cx="2130552" cy="301752"/>
          </a:xfrm>
        </p:spPr>
        <p:txBody>
          <a:bodyPr/>
          <a:lstStyle/>
          <a:p>
            <a:fld id="{E6774AE6-7B77-46A1-95F1-53C331B40AAD}" type="datetimeFigureOut">
              <a:rPr lang="nl-NL" smtClean="0"/>
              <a:pPr/>
              <a:t>27-5-2011</a:t>
            </a:fld>
            <a:endParaRPr lang="nl-NL"/>
          </a:p>
        </p:txBody>
      </p:sp>
      <p:sp>
        <p:nvSpPr>
          <p:cNvPr id="8" name="Tijdelijke aanduiding voor voettekst 7"/>
          <p:cNvSpPr>
            <a:spLocks noGrp="1"/>
          </p:cNvSpPr>
          <p:nvPr>
            <p:ph type="ftr" sz="quarter" idx="11"/>
          </p:nvPr>
        </p:nvSpPr>
        <p:spPr>
          <a:xfrm>
            <a:off x="457200" y="6480969"/>
            <a:ext cx="4261104" cy="301752"/>
          </a:xfrm>
        </p:spPr>
        <p:txBody>
          <a:bodyPr/>
          <a:lstStyle/>
          <a:p>
            <a:endParaRPr lang="nl-NL"/>
          </a:p>
        </p:txBody>
      </p:sp>
      <p:sp>
        <p:nvSpPr>
          <p:cNvPr id="9" name="Tijdelijke aanduiding voor dianummer 8"/>
          <p:cNvSpPr>
            <a:spLocks noGrp="1"/>
          </p:cNvSpPr>
          <p:nvPr>
            <p:ph type="sldNum" sz="quarter" idx="12"/>
          </p:nvPr>
        </p:nvSpPr>
        <p:spPr>
          <a:xfrm>
            <a:off x="7589520" y="6483096"/>
            <a:ext cx="502920" cy="301752"/>
          </a:xfrm>
        </p:spPr>
        <p:txBody>
          <a:bodyPr/>
          <a:lstStyle>
            <a:lvl1pPr algn="ctr">
              <a:defRPr/>
            </a:lvl1pPr>
          </a:lstStyle>
          <a:p>
            <a:fld id="{966F5E6B-C8EC-4007-967A-8BD1BBCCDE60}" type="slidenum">
              <a:rPr lang="nl-NL" smtClean="0"/>
              <a:pPr/>
              <a:t>‹nr.›</a:t>
            </a:fld>
            <a:endParaRPr lang="nl-NL"/>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b="0"/>
            </a:lvl1pPr>
          </a:lstStyle>
          <a:p>
            <a:r>
              <a:rPr kumimoji="0" lang="nl-NL" smtClean="0"/>
              <a:t>Klik om de stijl te bewerken</a:t>
            </a:r>
            <a:endParaRPr kumimoji="0" lang="en-US"/>
          </a:p>
        </p:txBody>
      </p:sp>
      <p:sp>
        <p:nvSpPr>
          <p:cNvPr id="3" name="Tijdelijke aanduiding voor datum 2"/>
          <p:cNvSpPr>
            <a:spLocks noGrp="1"/>
          </p:cNvSpPr>
          <p:nvPr>
            <p:ph type="dt" sz="half" idx="10"/>
          </p:nvPr>
        </p:nvSpPr>
        <p:spPr/>
        <p:txBody>
          <a:bodyPr/>
          <a:lstStyle/>
          <a:p>
            <a:fld id="{E6774AE6-7B77-46A1-95F1-53C331B40AAD}" type="datetimeFigureOut">
              <a:rPr lang="nl-NL" smtClean="0"/>
              <a:pPr/>
              <a:t>27-5-2011</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966F5E6B-C8EC-4007-967A-8BD1BBCCDE60}" type="slidenum">
              <a:rPr lang="nl-NL" smtClean="0"/>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a:xfrm>
            <a:off x="4791456" y="6480969"/>
            <a:ext cx="2133600" cy="301752"/>
          </a:xfrm>
        </p:spPr>
        <p:txBody>
          <a:bodyPr/>
          <a:lstStyle/>
          <a:p>
            <a:fld id="{E6774AE6-7B77-46A1-95F1-53C331B40AAD}" type="datetimeFigureOut">
              <a:rPr lang="nl-NL" smtClean="0"/>
              <a:pPr/>
              <a:t>27-5-2011</a:t>
            </a:fld>
            <a:endParaRPr lang="nl-NL"/>
          </a:p>
        </p:txBody>
      </p:sp>
      <p:sp>
        <p:nvSpPr>
          <p:cNvPr id="3" name="Tijdelijke aanduiding voor voettekst 2"/>
          <p:cNvSpPr>
            <a:spLocks noGrp="1"/>
          </p:cNvSpPr>
          <p:nvPr>
            <p:ph type="ftr" sz="quarter" idx="11"/>
          </p:nvPr>
        </p:nvSpPr>
        <p:spPr>
          <a:xfrm>
            <a:off x="457200" y="6481890"/>
            <a:ext cx="4260056" cy="300831"/>
          </a:xfrm>
        </p:spPr>
        <p:txBody>
          <a:bodyPr/>
          <a:lstStyle/>
          <a:p>
            <a:endParaRPr lang="nl-NL"/>
          </a:p>
        </p:txBody>
      </p:sp>
      <p:sp>
        <p:nvSpPr>
          <p:cNvPr id="4" name="Tijdelijke aanduiding voor dianummer 3"/>
          <p:cNvSpPr>
            <a:spLocks noGrp="1"/>
          </p:cNvSpPr>
          <p:nvPr>
            <p:ph type="sldNum" sz="quarter" idx="12"/>
          </p:nvPr>
        </p:nvSpPr>
        <p:spPr>
          <a:xfrm>
            <a:off x="7589520" y="6480969"/>
            <a:ext cx="502920" cy="301752"/>
          </a:xfrm>
        </p:spPr>
        <p:txBody>
          <a:bodyPr/>
          <a:lstStyle/>
          <a:p>
            <a:fld id="{966F5E6B-C8EC-4007-967A-8BD1BBCCDE60}" type="slidenum">
              <a:rPr lang="nl-NL" smtClean="0"/>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bg>
      <p:bgRef idx="1002">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nl-NL" smtClean="0"/>
              <a:t>Klik om de stijl te bewerken</a:t>
            </a:r>
            <a:endParaRPr kumimoji="0" lang="en-US"/>
          </a:p>
        </p:txBody>
      </p:sp>
      <p:sp>
        <p:nvSpPr>
          <p:cNvPr id="3" name="Tijdelijke aanduiding voor tekst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nl-NL" smtClean="0"/>
              <a:t>Klik om de modelstijlen te bewerken</a:t>
            </a:r>
          </a:p>
        </p:txBody>
      </p:sp>
      <p:sp>
        <p:nvSpPr>
          <p:cNvPr id="4" name="Tijdelijke aanduiding voor inhoud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5" name="Tijdelijke aanduiding voor datum 4"/>
          <p:cNvSpPr>
            <a:spLocks noGrp="1"/>
          </p:cNvSpPr>
          <p:nvPr>
            <p:ph type="dt" sz="half" idx="10"/>
          </p:nvPr>
        </p:nvSpPr>
        <p:spPr>
          <a:xfrm>
            <a:off x="6278976" y="6556248"/>
            <a:ext cx="2133600" cy="301752"/>
          </a:xfrm>
        </p:spPr>
        <p:txBody>
          <a:bodyPr/>
          <a:lstStyle>
            <a:lvl1pPr>
              <a:defRPr sz="900"/>
            </a:lvl1pPr>
          </a:lstStyle>
          <a:p>
            <a:fld id="{E6774AE6-7B77-46A1-95F1-53C331B40AAD}" type="datetimeFigureOut">
              <a:rPr lang="nl-NL" smtClean="0"/>
              <a:pPr/>
              <a:t>27-5-2011</a:t>
            </a:fld>
            <a:endParaRPr lang="nl-NL"/>
          </a:p>
        </p:txBody>
      </p:sp>
      <p:sp>
        <p:nvSpPr>
          <p:cNvPr id="6" name="Tijdelijke aanduiding voor voettekst 5"/>
          <p:cNvSpPr>
            <a:spLocks noGrp="1"/>
          </p:cNvSpPr>
          <p:nvPr>
            <p:ph type="ftr" sz="quarter" idx="11"/>
          </p:nvPr>
        </p:nvSpPr>
        <p:spPr>
          <a:xfrm>
            <a:off x="1135856" y="6556248"/>
            <a:ext cx="5143120" cy="301752"/>
          </a:xfrm>
        </p:spPr>
        <p:txBody>
          <a:bodyPr/>
          <a:lstStyle>
            <a:lvl1pPr>
              <a:defRPr sz="900"/>
            </a:lvl1pPr>
          </a:lstStyle>
          <a:p>
            <a:endParaRPr lang="nl-NL"/>
          </a:p>
        </p:txBody>
      </p:sp>
      <p:sp>
        <p:nvSpPr>
          <p:cNvPr id="7" name="Tijdelijke aanduiding voor dianummer 6"/>
          <p:cNvSpPr>
            <a:spLocks noGrp="1"/>
          </p:cNvSpPr>
          <p:nvPr>
            <p:ph type="sldNum" sz="quarter" idx="12"/>
          </p:nvPr>
        </p:nvSpPr>
        <p:spPr>
          <a:xfrm>
            <a:off x="8410576" y="6556248"/>
            <a:ext cx="502920" cy="301752"/>
          </a:xfrm>
        </p:spPr>
        <p:txBody>
          <a:bodyPr/>
          <a:lstStyle>
            <a:lvl1pPr>
              <a:defRPr sz="900"/>
            </a:lvl1pPr>
          </a:lstStyle>
          <a:p>
            <a:fld id="{966F5E6B-C8EC-4007-967A-8BD1BBCCDE60}" type="slidenum">
              <a:rPr lang="nl-NL" smtClean="0"/>
              <a:pPr/>
              <a:t>‹nr.›</a:t>
            </a:fld>
            <a:endParaRPr lang="nl-NL"/>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bg>
      <p:bgRef idx="1002">
        <a:schemeClr val="bg1"/>
      </p:bgRef>
    </p:bg>
    <p:spTree>
      <p:nvGrpSpPr>
        <p:cNvPr id="1" name=""/>
        <p:cNvGrpSpPr/>
        <p:nvPr/>
      </p:nvGrpSpPr>
      <p:grpSpPr>
        <a:xfrm>
          <a:off x="0" y="0"/>
          <a:ext cx="0" cy="0"/>
          <a:chOff x="0" y="0"/>
          <a:chExt cx="0" cy="0"/>
        </a:xfrm>
      </p:grpSpPr>
      <p:sp>
        <p:nvSpPr>
          <p:cNvPr id="2" name="Titel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nl-NL" smtClean="0"/>
              <a:t>Klik om de stijl te bewerken</a:t>
            </a:r>
            <a:endParaRPr kumimoji="0" lang="en-US"/>
          </a:p>
        </p:txBody>
      </p:sp>
      <p:sp>
        <p:nvSpPr>
          <p:cNvPr id="3" name="Tijdelijke aanduiding voor afbeelding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nl-NL" smtClean="0"/>
              <a:t>Klik op het pictogram als u een afbeelding wilt toevoegen</a:t>
            </a:r>
            <a:endParaRPr kumimoji="0" lang="en-US" dirty="0"/>
          </a:p>
        </p:txBody>
      </p:sp>
      <p:sp>
        <p:nvSpPr>
          <p:cNvPr id="4" name="Tijdelijke aanduiding voor tekst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nl-NL" smtClean="0"/>
              <a:t>Klik om de modelstijlen te bewerken</a:t>
            </a:r>
          </a:p>
        </p:txBody>
      </p:sp>
      <p:sp>
        <p:nvSpPr>
          <p:cNvPr id="5" name="Tijdelijke aanduiding voor datum 4"/>
          <p:cNvSpPr>
            <a:spLocks noGrp="1"/>
          </p:cNvSpPr>
          <p:nvPr>
            <p:ph type="dt" sz="half" idx="10"/>
          </p:nvPr>
        </p:nvSpPr>
        <p:spPr>
          <a:xfrm>
            <a:off x="6108192" y="6556248"/>
            <a:ext cx="2103120" cy="301752"/>
          </a:xfrm>
        </p:spPr>
        <p:txBody>
          <a:bodyPr/>
          <a:lstStyle>
            <a:lvl1pPr>
              <a:defRPr sz="900"/>
            </a:lvl1pPr>
          </a:lstStyle>
          <a:p>
            <a:fld id="{E6774AE6-7B77-46A1-95F1-53C331B40AAD}" type="datetimeFigureOut">
              <a:rPr lang="nl-NL" smtClean="0"/>
              <a:pPr/>
              <a:t>27-5-2011</a:t>
            </a:fld>
            <a:endParaRPr lang="nl-NL"/>
          </a:p>
        </p:txBody>
      </p:sp>
      <p:sp>
        <p:nvSpPr>
          <p:cNvPr id="6" name="Tijdelijke aanduiding voor voettekst 5"/>
          <p:cNvSpPr>
            <a:spLocks noGrp="1"/>
          </p:cNvSpPr>
          <p:nvPr>
            <p:ph type="ftr" sz="quarter" idx="11"/>
          </p:nvPr>
        </p:nvSpPr>
        <p:spPr>
          <a:xfrm>
            <a:off x="1170432" y="6557169"/>
            <a:ext cx="4948072" cy="301752"/>
          </a:xfrm>
        </p:spPr>
        <p:txBody>
          <a:bodyPr/>
          <a:lstStyle>
            <a:lvl1pPr>
              <a:defRPr sz="900"/>
            </a:lvl1pPr>
          </a:lstStyle>
          <a:p>
            <a:endParaRPr lang="nl-NL"/>
          </a:p>
        </p:txBody>
      </p:sp>
      <p:sp>
        <p:nvSpPr>
          <p:cNvPr id="7" name="Tijdelijke aanduiding voor dianummer 6"/>
          <p:cNvSpPr>
            <a:spLocks noGrp="1"/>
          </p:cNvSpPr>
          <p:nvPr>
            <p:ph type="sldNum" sz="quarter" idx="12"/>
          </p:nvPr>
        </p:nvSpPr>
        <p:spPr>
          <a:xfrm>
            <a:off x="8217192" y="6556248"/>
            <a:ext cx="365760" cy="301752"/>
          </a:xfrm>
        </p:spPr>
        <p:txBody>
          <a:bodyPr/>
          <a:lstStyle>
            <a:lvl1pPr algn="ctr">
              <a:defRPr sz="900"/>
            </a:lvl1pPr>
          </a:lstStyle>
          <a:p>
            <a:fld id="{966F5E6B-C8EC-4007-967A-8BD1BBCCDE60}" type="slidenum">
              <a:rPr lang="nl-NL" smtClean="0"/>
              <a:pPr/>
              <a:t>‹nr.›</a:t>
            </a:fld>
            <a:endParaRPr lang="nl-NL"/>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echthoekige driehoek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Rechte verbindingslijn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Rechte verbindingslijn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jdelijke aanduiding voor titel 21"/>
          <p:cNvSpPr>
            <a:spLocks noGrp="1"/>
          </p:cNvSpPr>
          <p:nvPr>
            <p:ph type="title"/>
          </p:nvPr>
        </p:nvSpPr>
        <p:spPr>
          <a:xfrm>
            <a:off x="457200" y="267494"/>
            <a:ext cx="8229600" cy="1399032"/>
          </a:xfrm>
          <a:prstGeom prst="rect">
            <a:avLst/>
          </a:prstGeom>
        </p:spPr>
        <p:txBody>
          <a:bodyPr vert="horz" anchor="ctr">
            <a:normAutofit/>
          </a:bodyPr>
          <a:lstStyle/>
          <a:p>
            <a:r>
              <a:rPr kumimoji="0" lang="nl-NL" smtClean="0"/>
              <a:t>Klik om de stijl te bewerken</a:t>
            </a:r>
            <a:endParaRPr kumimoji="0" lang="en-US"/>
          </a:p>
        </p:txBody>
      </p:sp>
      <p:sp>
        <p:nvSpPr>
          <p:cNvPr id="13" name="Tijdelijke aanduiding voor tekst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nl-NL" smtClean="0"/>
              <a:t>Klik om de modelstijlen te bewerken</a:t>
            </a:r>
          </a:p>
          <a:p>
            <a:pPr lvl="1" eaLnBrk="1" latinLnBrk="0" hangingPunct="1"/>
            <a:r>
              <a:rPr kumimoji="0" lang="nl-NL" smtClean="0"/>
              <a:t>Tweede niveau</a:t>
            </a:r>
          </a:p>
          <a:p>
            <a:pPr lvl="2" eaLnBrk="1" latinLnBrk="0" hangingPunct="1"/>
            <a:r>
              <a:rPr kumimoji="0" lang="nl-NL" smtClean="0"/>
              <a:t>Derde niveau</a:t>
            </a:r>
          </a:p>
          <a:p>
            <a:pPr lvl="3" eaLnBrk="1" latinLnBrk="0" hangingPunct="1"/>
            <a:r>
              <a:rPr kumimoji="0" lang="nl-NL" smtClean="0"/>
              <a:t>Vierde niveau</a:t>
            </a:r>
          </a:p>
          <a:p>
            <a:pPr lvl="4" eaLnBrk="1" latinLnBrk="0" hangingPunct="1"/>
            <a:r>
              <a:rPr kumimoji="0" lang="nl-NL" smtClean="0"/>
              <a:t>Vijfde niveau</a:t>
            </a:r>
            <a:endParaRPr kumimoji="0" lang="en-US"/>
          </a:p>
        </p:txBody>
      </p:sp>
      <p:sp>
        <p:nvSpPr>
          <p:cNvPr id="14" name="Tijdelijke aanduiding voor datum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E6774AE6-7B77-46A1-95F1-53C331B40AAD}" type="datetimeFigureOut">
              <a:rPr lang="nl-NL" smtClean="0"/>
              <a:pPr/>
              <a:t>27-5-2011</a:t>
            </a:fld>
            <a:endParaRPr lang="nl-NL"/>
          </a:p>
        </p:txBody>
      </p:sp>
      <p:sp>
        <p:nvSpPr>
          <p:cNvPr id="3" name="Tijdelijke aanduiding voor voettekst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nl-NL"/>
          </a:p>
        </p:txBody>
      </p:sp>
      <p:sp>
        <p:nvSpPr>
          <p:cNvPr id="23" name="Tijdelijke aanduiding voor dianumm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966F5E6B-C8EC-4007-967A-8BD1BBCCDE60}" type="slidenum">
              <a:rPr lang="nl-NL" smtClean="0"/>
              <a:pPr/>
              <a:t>‹nr.›</a:t>
            </a:fld>
            <a:endParaRPr lang="nl-NL"/>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youtube.com/watch?v=ljVd6XS-J0s&amp;feature=related"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a:bodyPr>
          <a:lstStyle/>
          <a:p>
            <a:pPr algn="ctr"/>
            <a:r>
              <a:rPr lang="nl-NL" sz="6000" b="1" dirty="0" smtClean="0">
                <a:effectLst>
                  <a:outerShdw blurRad="38100" dist="38100" dir="2700000" algn="tl">
                    <a:srgbClr val="000000">
                      <a:alpha val="43137"/>
                    </a:srgbClr>
                  </a:outerShdw>
                </a:effectLst>
              </a:rPr>
              <a:t>Wolfskinderen</a:t>
            </a:r>
            <a:endParaRPr lang="nl-NL" sz="6000" b="1" dirty="0">
              <a:effectLst>
                <a:outerShdw blurRad="38100" dist="38100" dir="2700000" algn="tl">
                  <a:srgbClr val="000000">
                    <a:alpha val="43137"/>
                  </a:srgbClr>
                </a:outerShdw>
              </a:effectLst>
            </a:endParaRPr>
          </a:p>
        </p:txBody>
      </p:sp>
      <p:sp>
        <p:nvSpPr>
          <p:cNvPr id="3" name="Ondertitel 2"/>
          <p:cNvSpPr>
            <a:spLocks noGrp="1"/>
          </p:cNvSpPr>
          <p:nvPr>
            <p:ph type="subTitle" idx="1"/>
          </p:nvPr>
        </p:nvSpPr>
        <p:spPr>
          <a:xfrm>
            <a:off x="827584" y="2276872"/>
            <a:ext cx="8062912" cy="1752600"/>
          </a:xfrm>
        </p:spPr>
        <p:txBody>
          <a:bodyPr/>
          <a:lstStyle/>
          <a:p>
            <a:pPr algn="l"/>
            <a:r>
              <a:rPr lang="nl-NL" b="1" dirty="0" smtClean="0"/>
              <a:t>Gemaakt door Dorothé van der Ree Doolaard ( Trajectgroep 3) Driestar College, Gouda</a:t>
            </a:r>
            <a:endParaRPr lang="nl-NL"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Vraag+ Antwoord</a:t>
            </a:r>
            <a:endParaRPr lang="nl-NL" dirty="0"/>
          </a:p>
        </p:txBody>
      </p:sp>
      <p:sp>
        <p:nvSpPr>
          <p:cNvPr id="3" name="Tijdelijke aanduiding voor inhoud 2"/>
          <p:cNvSpPr>
            <a:spLocks noGrp="1"/>
          </p:cNvSpPr>
          <p:nvPr>
            <p:ph idx="1"/>
          </p:nvPr>
        </p:nvSpPr>
        <p:spPr/>
        <p:txBody>
          <a:bodyPr/>
          <a:lstStyle/>
          <a:p>
            <a:pPr>
              <a:buNone/>
            </a:pPr>
            <a:r>
              <a:rPr lang="nl-NL" dirty="0" smtClean="0"/>
              <a:t>Dit was mijn spreekbeurt.</a:t>
            </a:r>
          </a:p>
          <a:p>
            <a:pPr>
              <a:buNone/>
            </a:pPr>
            <a:r>
              <a:rPr lang="nl-NL" dirty="0" smtClean="0"/>
              <a:t>Zijn er nog vragen?</a:t>
            </a:r>
            <a:endParaRPr lang="nl-N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smtClean="0"/>
              <a:t>Inleidend verhaal</a:t>
            </a:r>
            <a:endParaRPr lang="nl-NL" b="1" dirty="0"/>
          </a:p>
        </p:txBody>
      </p:sp>
      <p:sp>
        <p:nvSpPr>
          <p:cNvPr id="3" name="Tijdelijke aanduiding voor inhoud 2"/>
          <p:cNvSpPr>
            <a:spLocks noGrp="1"/>
          </p:cNvSpPr>
          <p:nvPr>
            <p:ph idx="1"/>
          </p:nvPr>
        </p:nvSpPr>
        <p:spPr/>
        <p:txBody>
          <a:bodyPr/>
          <a:lstStyle/>
          <a:p>
            <a:pPr>
              <a:buNone/>
            </a:pPr>
            <a:r>
              <a:rPr lang="nl-NL" dirty="0" smtClean="0"/>
              <a:t>Ik laat een kort filmpje zien. </a:t>
            </a:r>
            <a:r>
              <a:rPr lang="nl-NL" dirty="0" smtClean="0">
                <a:hlinkClick r:id="rId2"/>
              </a:rPr>
              <a:t>http://www.youtube.com/watch?v=ljVd6XS-J0s&amp;feature=related</a:t>
            </a:r>
            <a:r>
              <a:rPr lang="nl-NL" dirty="0" smtClean="0"/>
              <a:t> </a:t>
            </a:r>
          </a:p>
          <a:p>
            <a:pPr>
              <a:buNone/>
            </a:pPr>
            <a:r>
              <a:rPr lang="nl-NL" dirty="0" smtClean="0"/>
              <a:t>En vertel waar dit filmpje over gaat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smtClean="0"/>
              <a:t>Oxana Malaya	</a:t>
            </a:r>
            <a:endParaRPr lang="nl-NL" b="1" dirty="0"/>
          </a:p>
        </p:txBody>
      </p:sp>
      <p:sp>
        <p:nvSpPr>
          <p:cNvPr id="3" name="Tijdelijke aanduiding voor inhoud 2"/>
          <p:cNvSpPr>
            <a:spLocks noGrp="1"/>
          </p:cNvSpPr>
          <p:nvPr>
            <p:ph idx="1"/>
          </p:nvPr>
        </p:nvSpPr>
        <p:spPr/>
        <p:txBody>
          <a:bodyPr/>
          <a:lstStyle/>
          <a:p>
            <a:pPr>
              <a:buNone/>
            </a:pPr>
            <a:r>
              <a:rPr lang="nl-NL" dirty="0" smtClean="0"/>
              <a:t>In het filmpje zagen jullie een meisje wat zich als een hond gedroeg. Dat komt omdat ze is opgegroeid en opgevoed door honden. Haar ouders waren alcohol verslaafd en gaven het kind geen aandacht.</a:t>
            </a:r>
          </a:p>
          <a:p>
            <a:pPr>
              <a:buNone/>
            </a:pPr>
            <a:r>
              <a:rPr lang="nl-NL" dirty="0" smtClean="0"/>
              <a:t>Dit soort kinderen noem je wolfskinderen</a:t>
            </a:r>
            <a:endParaRPr lang="nl-NL"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nl-NL" b="1" dirty="0" smtClean="0"/>
              <a:t>Indeling</a:t>
            </a:r>
            <a:endParaRPr lang="nl-NL" b="1" dirty="0"/>
          </a:p>
        </p:txBody>
      </p:sp>
      <p:sp>
        <p:nvSpPr>
          <p:cNvPr id="6" name="Tijdelijke aanduiding voor inhoud 5"/>
          <p:cNvSpPr>
            <a:spLocks noGrp="1"/>
          </p:cNvSpPr>
          <p:nvPr>
            <p:ph idx="1"/>
          </p:nvPr>
        </p:nvSpPr>
        <p:spPr/>
        <p:txBody>
          <a:bodyPr/>
          <a:lstStyle/>
          <a:p>
            <a:pPr marL="578358" indent="-514350">
              <a:buBlip>
                <a:blip r:embed="rId2"/>
              </a:buBlip>
            </a:pPr>
            <a:r>
              <a:rPr lang="nl-NL" b="1" dirty="0" smtClean="0"/>
              <a:t>Wat zijn wolfskinderen?</a:t>
            </a:r>
          </a:p>
          <a:p>
            <a:pPr marL="578358" indent="-514350">
              <a:buBlip>
                <a:blip r:embed="rId2"/>
              </a:buBlip>
            </a:pPr>
            <a:r>
              <a:rPr lang="nl-NL" b="1" dirty="0" smtClean="0"/>
              <a:t>Verschil tussen ons en wolfskinderen</a:t>
            </a:r>
          </a:p>
          <a:p>
            <a:pPr marL="578358" indent="-514350">
              <a:buBlip>
                <a:blip r:embed="rId2"/>
              </a:buBlip>
            </a:pPr>
            <a:r>
              <a:rPr lang="nl-NL" b="1" dirty="0" smtClean="0"/>
              <a:t>Hoe overleven wolfskinderen?</a:t>
            </a:r>
          </a:p>
          <a:p>
            <a:pPr marL="578358" indent="-514350">
              <a:buBlip>
                <a:blip r:embed="rId2"/>
              </a:buBlip>
            </a:pPr>
            <a:r>
              <a:rPr lang="nl-NL" b="1" dirty="0" smtClean="0"/>
              <a:t>Wolfskinderen in de geschiedenis</a:t>
            </a:r>
          </a:p>
          <a:p>
            <a:pPr marL="578358" indent="-514350">
              <a:buBlip>
                <a:blip r:embed="rId2"/>
              </a:buBlip>
            </a:pPr>
            <a:r>
              <a:rPr lang="nl-NL" b="1" dirty="0" smtClean="0"/>
              <a:t>De toekomst voor wolfskinderen wanneer ze gevonden worden door mensen</a:t>
            </a:r>
          </a:p>
          <a:p>
            <a:pPr marL="578358" indent="-514350">
              <a:buBlip>
                <a:blip r:embed="rId2"/>
              </a:buBlip>
            </a:pPr>
            <a:r>
              <a:rPr lang="nl-NL" b="1" dirty="0" smtClean="0"/>
              <a:t>Vraag + Antwoord</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smtClean="0"/>
              <a:t>Wat zijn wolfskinderen?</a:t>
            </a:r>
            <a:endParaRPr lang="nl-NL" b="1" dirty="0"/>
          </a:p>
        </p:txBody>
      </p:sp>
      <p:sp>
        <p:nvSpPr>
          <p:cNvPr id="3" name="Tijdelijke aanduiding voor inhoud 2"/>
          <p:cNvSpPr>
            <a:spLocks noGrp="1"/>
          </p:cNvSpPr>
          <p:nvPr>
            <p:ph idx="1"/>
          </p:nvPr>
        </p:nvSpPr>
        <p:spPr/>
        <p:txBody>
          <a:bodyPr>
            <a:normAutofit/>
          </a:bodyPr>
          <a:lstStyle/>
          <a:p>
            <a:pPr>
              <a:buNone/>
            </a:pPr>
            <a:r>
              <a:rPr lang="nl-NL" sz="2000" dirty="0" smtClean="0"/>
              <a:t>Wolfskinderen zijn kinderen die met weinig of zelfs zonder menselijk contact zijn opgegroeid:</a:t>
            </a:r>
          </a:p>
          <a:p>
            <a:pPr>
              <a:buNone/>
            </a:pPr>
            <a:r>
              <a:rPr lang="nl-NL" sz="2000" dirty="0" smtClean="0"/>
              <a:t>Twee typen wolfskinderen:</a:t>
            </a:r>
          </a:p>
          <a:p>
            <a:pPr>
              <a:buNone/>
            </a:pPr>
            <a:r>
              <a:rPr lang="nl-NL" sz="2000" dirty="0" smtClean="0"/>
              <a:t>Type 1: </a:t>
            </a:r>
            <a:r>
              <a:rPr lang="nl-NL" sz="2000" b="1" dirty="0" smtClean="0"/>
              <a:t>opgevoed door dieren </a:t>
            </a:r>
            <a:r>
              <a:rPr lang="nl-NL" sz="2000" dirty="0" smtClean="0"/>
              <a:t>(meestal wolven, soms beren, herten)</a:t>
            </a:r>
          </a:p>
          <a:p>
            <a:pPr>
              <a:buFont typeface="Wingdings" pitchFamily="2" charset="2"/>
              <a:buChar char="v"/>
            </a:pPr>
            <a:r>
              <a:rPr lang="nl-NL" sz="2000" dirty="0" smtClean="0"/>
              <a:t>Oxana Malaya (filmpje)</a:t>
            </a:r>
          </a:p>
          <a:p>
            <a:pPr>
              <a:buNone/>
            </a:pPr>
            <a:r>
              <a:rPr lang="nl-NL" sz="2000" dirty="0" smtClean="0"/>
              <a:t>Type 2: Opgegroeid in een </a:t>
            </a:r>
            <a:r>
              <a:rPr lang="nl-NL" sz="2000" b="1" dirty="0" smtClean="0"/>
              <a:t>totaal isolement</a:t>
            </a:r>
            <a:r>
              <a:rPr lang="nl-NL" sz="2000" dirty="0" smtClean="0"/>
              <a:t> </a:t>
            </a:r>
          </a:p>
          <a:p>
            <a:pPr>
              <a:buFont typeface="Wingdings" pitchFamily="2" charset="2"/>
              <a:buChar char="v"/>
            </a:pPr>
            <a:r>
              <a:rPr lang="nl-NL" sz="2000" b="1" dirty="0" smtClean="0"/>
              <a:t> </a:t>
            </a:r>
            <a:r>
              <a:rPr lang="nl-NL" sz="2000" dirty="0" smtClean="0"/>
              <a:t>Genie mishandelt door haar vader. Vanaf haar 2</a:t>
            </a:r>
            <a:r>
              <a:rPr lang="nl-NL" sz="2000" baseline="30000" dirty="0" smtClean="0"/>
              <a:t>e</a:t>
            </a:r>
            <a:r>
              <a:rPr lang="nl-NL" sz="2000" dirty="0" smtClean="0"/>
              <a:t> vastgebonden op een </a:t>
            </a:r>
            <a:r>
              <a:rPr lang="nl-NL" sz="2000" dirty="0" err="1" smtClean="0"/>
              <a:t>po-stoel</a:t>
            </a:r>
            <a:r>
              <a:rPr lang="nl-NL" sz="2000" dirty="0" smtClean="0"/>
              <a:t> later op een gewone stoel op een kamer zonder daglicht. Er werd niet tegen haar gepraat, als ze geluid maakte werd ze geslagen door haar vader. Op haar 13</a:t>
            </a:r>
            <a:r>
              <a:rPr lang="nl-NL" sz="2000" baseline="30000" dirty="0" smtClean="0"/>
              <a:t>e</a:t>
            </a:r>
            <a:r>
              <a:rPr lang="nl-NL" sz="2000" dirty="0" smtClean="0"/>
              <a:t> werd ze gevonden, ze kon niet lopen of praten. </a:t>
            </a:r>
            <a:endParaRPr lang="nl-NL" sz="2000" b="1"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smtClean="0"/>
              <a:t>Verschil tussen ons en wolfskinderen</a:t>
            </a:r>
            <a:endParaRPr lang="nl-NL" b="1" dirty="0"/>
          </a:p>
        </p:txBody>
      </p:sp>
      <p:sp>
        <p:nvSpPr>
          <p:cNvPr id="3" name="Tijdelijke aanduiding voor inhoud 2"/>
          <p:cNvSpPr>
            <a:spLocks noGrp="1"/>
          </p:cNvSpPr>
          <p:nvPr>
            <p:ph idx="1"/>
          </p:nvPr>
        </p:nvSpPr>
        <p:spPr/>
        <p:txBody>
          <a:bodyPr>
            <a:normAutofit/>
          </a:bodyPr>
          <a:lstStyle/>
          <a:p>
            <a:pPr>
              <a:buNone/>
            </a:pPr>
            <a:r>
              <a:rPr lang="nl-NL" sz="2000" dirty="0" smtClean="0"/>
              <a:t>In 1941 is een onderzoek gedaan naar de verschillen tussen normale kinderen en wolfskinderen. Wolfskinderen…</a:t>
            </a:r>
          </a:p>
          <a:p>
            <a:pPr>
              <a:buFont typeface="Wingdings" pitchFamily="2" charset="2"/>
              <a:buChar char="v"/>
            </a:pPr>
            <a:r>
              <a:rPr lang="nl-NL" sz="2000" dirty="0" smtClean="0"/>
              <a:t>lachen of huilen nooit (omdat dieren dit ook niet doen, hieruit blijkt dat lachen en huilen wordt aangeleerd door de ouders)</a:t>
            </a:r>
          </a:p>
          <a:p>
            <a:pPr>
              <a:buFont typeface="Wingdings" pitchFamily="2" charset="2"/>
              <a:buChar char="v"/>
            </a:pPr>
            <a:r>
              <a:rPr lang="nl-NL" sz="2000" dirty="0" smtClean="0"/>
              <a:t>Hebben geen seksuele ontwikkeling in  de puberteit (geen seksuele gevoelens)</a:t>
            </a:r>
          </a:p>
          <a:p>
            <a:pPr>
              <a:buFont typeface="Wingdings" pitchFamily="2" charset="2"/>
              <a:buChar char="v"/>
            </a:pPr>
            <a:r>
              <a:rPr lang="nl-NL" sz="2000" dirty="0" smtClean="0"/>
              <a:t> kunnen heel goed zien in het donker</a:t>
            </a:r>
          </a:p>
          <a:p>
            <a:pPr>
              <a:buFont typeface="Wingdings" pitchFamily="2" charset="2"/>
              <a:buChar char="v"/>
            </a:pPr>
            <a:r>
              <a:rPr lang="nl-NL" sz="2000" dirty="0" smtClean="0"/>
              <a:t>Hebben een beter reuk vermogen</a:t>
            </a:r>
          </a:p>
          <a:p>
            <a:pPr>
              <a:buFont typeface="Wingdings" pitchFamily="2" charset="2"/>
              <a:buChar char="v"/>
            </a:pPr>
            <a:r>
              <a:rPr lang="nl-NL" sz="2000" dirty="0" smtClean="0"/>
              <a:t>Hebben een voorliefde voor de kleur rood</a:t>
            </a:r>
          </a:p>
          <a:p>
            <a:pPr>
              <a:buFont typeface="Wingdings" pitchFamily="2" charset="2"/>
              <a:buChar char="v"/>
            </a:pPr>
            <a:r>
              <a:rPr lang="nl-NL" sz="2000" dirty="0" smtClean="0"/>
              <a:t>(type 1 wolfskind)Lopen vaak op handen en voeten en eten vaak rauw vlees, planten en bladeren.</a:t>
            </a:r>
          </a:p>
          <a:p>
            <a:pPr>
              <a:buNone/>
            </a:pPr>
            <a:endParaRPr lang="nl-NL" sz="20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Hoe overleven wolfskinderen</a:t>
            </a:r>
            <a:endParaRPr lang="nl-NL" dirty="0"/>
          </a:p>
        </p:txBody>
      </p:sp>
      <p:sp>
        <p:nvSpPr>
          <p:cNvPr id="3" name="Tijdelijke aanduiding voor inhoud 2"/>
          <p:cNvSpPr>
            <a:spLocks noGrp="1"/>
          </p:cNvSpPr>
          <p:nvPr>
            <p:ph idx="1"/>
          </p:nvPr>
        </p:nvSpPr>
        <p:spPr/>
        <p:txBody>
          <a:bodyPr>
            <a:normAutofit/>
          </a:bodyPr>
          <a:lstStyle/>
          <a:p>
            <a:pPr>
              <a:buNone/>
            </a:pPr>
            <a:r>
              <a:rPr lang="nl-NL" sz="2000" dirty="0" smtClean="0"/>
              <a:t>In India worden veel baby’s te vondeling gelegd (wegens armoede of ongewenste zwangerschap). En meegenomen door wolven.</a:t>
            </a:r>
          </a:p>
          <a:p>
            <a:pPr>
              <a:buNone/>
            </a:pPr>
            <a:r>
              <a:rPr lang="nl-NL" sz="2000" dirty="0" smtClean="0"/>
              <a:t>De baby’s die worden gevonden/meegenomen door wolven worden niet als voedsel beschouwd omdat:</a:t>
            </a:r>
          </a:p>
          <a:p>
            <a:pPr>
              <a:buFont typeface="Wingdings" pitchFamily="2" charset="2"/>
              <a:buChar char="v"/>
            </a:pPr>
            <a:r>
              <a:rPr lang="nl-NL" sz="2000" dirty="0" smtClean="0"/>
              <a:t>Zodra ze net zo ruiken als wolven ze door de wolvin worden gezien als een van haar welpen</a:t>
            </a:r>
          </a:p>
          <a:p>
            <a:pPr>
              <a:buFont typeface="Wingdings" pitchFamily="2" charset="2"/>
              <a:buChar char="v"/>
            </a:pPr>
            <a:r>
              <a:rPr lang="nl-NL" sz="2000" dirty="0" smtClean="0"/>
              <a:t>Wanneer het kind ouder wordt het zich hetzelfde gedraagt als zijn “broers en zussen”</a:t>
            </a:r>
          </a:p>
          <a:p>
            <a:pPr>
              <a:buNone/>
            </a:pPr>
            <a:r>
              <a:rPr lang="nl-NL" sz="2000" dirty="0" smtClean="0"/>
              <a:t>De wolfskinderen eten hetzelfde als hun ouders.</a:t>
            </a:r>
          </a:p>
          <a:p>
            <a:pPr>
              <a:buNone/>
            </a:pPr>
            <a:r>
              <a:rPr lang="nl-NL" sz="2000" dirty="0" smtClean="0"/>
              <a:t>Zo heb je dus kinderen die bladeren eten of rauw vlees.</a:t>
            </a:r>
          </a:p>
          <a:p>
            <a:pPr>
              <a:buNone/>
            </a:pPr>
            <a:r>
              <a:rPr lang="nl-NL" sz="2000" dirty="0" smtClean="0"/>
              <a:t>In Nederland zijn er ook twee wolfskinderen gevonden.</a:t>
            </a:r>
          </a:p>
          <a:p>
            <a:pPr>
              <a:buNone/>
            </a:pPr>
            <a:endParaRPr lang="nl-NL" sz="2000" dirty="0" smtClean="0"/>
          </a:p>
          <a:p>
            <a:pPr>
              <a:buNone/>
            </a:pPr>
            <a:endParaRPr lang="nl-NL" sz="20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39552" y="548680"/>
            <a:ext cx="8229600" cy="936104"/>
          </a:xfrm>
        </p:spPr>
        <p:txBody>
          <a:bodyPr>
            <a:normAutofit fontScale="90000"/>
          </a:bodyPr>
          <a:lstStyle/>
          <a:p>
            <a:r>
              <a:rPr lang="nl-NL" dirty="0" smtClean="0"/>
              <a:t>De toekomst voor wolfskinderen</a:t>
            </a:r>
            <a:br>
              <a:rPr lang="nl-NL" dirty="0" smtClean="0"/>
            </a:br>
            <a:endParaRPr lang="nl-NL" dirty="0"/>
          </a:p>
        </p:txBody>
      </p:sp>
      <p:sp>
        <p:nvSpPr>
          <p:cNvPr id="3" name="Tijdelijke aanduiding voor inhoud 2"/>
          <p:cNvSpPr>
            <a:spLocks noGrp="1"/>
          </p:cNvSpPr>
          <p:nvPr>
            <p:ph idx="1"/>
          </p:nvPr>
        </p:nvSpPr>
        <p:spPr>
          <a:xfrm>
            <a:off x="467544" y="1196752"/>
            <a:ext cx="8229600" cy="4572000"/>
          </a:xfrm>
        </p:spPr>
        <p:txBody>
          <a:bodyPr>
            <a:normAutofit fontScale="92500" lnSpcReduction="20000"/>
          </a:bodyPr>
          <a:lstStyle/>
          <a:p>
            <a:pPr>
              <a:buNone/>
            </a:pPr>
            <a:r>
              <a:rPr lang="nl-NL" sz="2000" dirty="0" smtClean="0"/>
              <a:t>Het lijkt heel goed en mooi wanneer de wolfskinderen worden gevonden en opgenomen door de mensen, maar eigenlijk is het heel moeilijk voor de kinderen om zich aan te passen aan de normale mensen. Omdat ze zonder liefde van mensen zijn opgegroeid. </a:t>
            </a:r>
          </a:p>
          <a:p>
            <a:r>
              <a:rPr lang="nl-NL" sz="2000" dirty="0" smtClean="0"/>
              <a:t>Zij willen vaak geen kleding dragen</a:t>
            </a:r>
          </a:p>
          <a:p>
            <a:r>
              <a:rPr lang="nl-NL" sz="2000" dirty="0" smtClean="0"/>
              <a:t>Kunnen vaak niet lopen op twee voeten </a:t>
            </a:r>
          </a:p>
          <a:p>
            <a:pPr>
              <a:buNone/>
            </a:pPr>
            <a:r>
              <a:rPr lang="nl-NL" sz="2000" dirty="0" smtClean="0"/>
              <a:t>(filmpje Genie:http://</a:t>
            </a:r>
            <a:r>
              <a:rPr lang="nl-NL" sz="2000" dirty="0" err="1" smtClean="0"/>
              <a:t>www.youtube.com</a:t>
            </a:r>
            <a:r>
              <a:rPr lang="nl-NL" sz="2000" dirty="0" smtClean="0"/>
              <a:t>/</a:t>
            </a:r>
            <a:r>
              <a:rPr lang="nl-NL" sz="2000" dirty="0" err="1" smtClean="0"/>
              <a:t>watch</a:t>
            </a:r>
            <a:r>
              <a:rPr lang="nl-NL" sz="2000" dirty="0" smtClean="0"/>
              <a:t>?v=dEnkY2iaKis)</a:t>
            </a:r>
          </a:p>
          <a:p>
            <a:r>
              <a:rPr lang="nl-NL" sz="2000" dirty="0" smtClean="0"/>
              <a:t>Kunnen vaak niet praten</a:t>
            </a:r>
          </a:p>
          <a:p>
            <a:r>
              <a:rPr lang="nl-NL" sz="2000" dirty="0" smtClean="0"/>
              <a:t>Ze hebben een sociale achterstand (omgang met anderen)</a:t>
            </a:r>
          </a:p>
          <a:p>
            <a:r>
              <a:rPr lang="nl-NL" sz="2000" dirty="0" smtClean="0"/>
              <a:t>Ze hebben een cognitieve achterstand (ontwikkeling van hun verstand). Wij leren bijvoorbeeld te plannen en over de toekomst na te denken. Zij gaan meer af op instinct en impulsen van het hier en nu.</a:t>
            </a:r>
          </a:p>
          <a:p>
            <a:pPr>
              <a:buNone/>
            </a:pPr>
            <a:r>
              <a:rPr lang="nl-NL" sz="2000" dirty="0" smtClean="0"/>
              <a:t>Veel geredde wolfskinderen overlijden voortijdig (ziekte, zelfmoord) </a:t>
            </a:r>
          </a:p>
          <a:p>
            <a:pPr>
              <a:buNone/>
            </a:pPr>
            <a:r>
              <a:rPr lang="nl-NL" sz="2000" dirty="0" smtClean="0"/>
              <a:t>Anderen worden in een inrichting geplaatst. Voor hun eigen veiligheid en die van anderen</a:t>
            </a:r>
            <a:endParaRPr lang="nl-NL" sz="2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67494"/>
            <a:ext cx="8229600" cy="1073274"/>
          </a:xfrm>
        </p:spPr>
        <p:txBody>
          <a:bodyPr>
            <a:normAutofit/>
          </a:bodyPr>
          <a:lstStyle/>
          <a:p>
            <a:r>
              <a:rPr lang="nl-NL" sz="3200" dirty="0" smtClean="0"/>
              <a:t>Wolfskinderen in de geschiedenis</a:t>
            </a:r>
            <a:endParaRPr lang="nl-NL" sz="3200" dirty="0"/>
          </a:p>
        </p:txBody>
      </p:sp>
      <p:sp>
        <p:nvSpPr>
          <p:cNvPr id="3" name="Tijdelijke aanduiding voor inhoud 2"/>
          <p:cNvSpPr>
            <a:spLocks noGrp="1"/>
          </p:cNvSpPr>
          <p:nvPr>
            <p:ph idx="1"/>
          </p:nvPr>
        </p:nvSpPr>
        <p:spPr>
          <a:xfrm>
            <a:off x="395536" y="1124744"/>
            <a:ext cx="8229600" cy="5472608"/>
          </a:xfrm>
        </p:spPr>
        <p:txBody>
          <a:bodyPr>
            <a:normAutofit/>
          </a:bodyPr>
          <a:lstStyle/>
          <a:p>
            <a:pPr>
              <a:buNone/>
            </a:pPr>
            <a:r>
              <a:rPr lang="nl-NL" sz="1600" dirty="0" smtClean="0"/>
              <a:t>Wolfskinderen.</a:t>
            </a:r>
          </a:p>
          <a:p>
            <a:pPr>
              <a:buNone/>
            </a:pPr>
            <a:r>
              <a:rPr lang="nl-NL" sz="1600" dirty="0" smtClean="0"/>
              <a:t>Nederland:</a:t>
            </a:r>
          </a:p>
          <a:p>
            <a:pPr>
              <a:buFont typeface="Arial" pitchFamily="34" charset="0"/>
              <a:buChar char="•"/>
            </a:pPr>
            <a:r>
              <a:rPr lang="nl-NL" sz="1600" dirty="0" smtClean="0"/>
              <a:t>Anna werd toen zij 1,5 jaar oud was in 1700 ontvoerd door een kennis van haar moeder. In 1717 werd in de bossen van Zwolle een naakt meisje gevonden wat bladeren en gras at. Ze werd herkend door haar moeder omdat ze een litteken boven haar wenkbrauw en twee aan elkaar gegroeide tenen had. Het was Anna.</a:t>
            </a:r>
          </a:p>
          <a:p>
            <a:pPr>
              <a:buNone/>
            </a:pPr>
            <a:r>
              <a:rPr lang="nl-NL" sz="1600" dirty="0" smtClean="0"/>
              <a:t>Type 1: John </a:t>
            </a:r>
            <a:r>
              <a:rPr lang="nl-NL" sz="1600" dirty="0" err="1" smtClean="0"/>
              <a:t>Sebunya</a:t>
            </a:r>
            <a:r>
              <a:rPr lang="nl-NL" sz="1600" dirty="0" smtClean="0"/>
              <a:t> uit Oeganda in 1994</a:t>
            </a:r>
          </a:p>
          <a:p>
            <a:pPr>
              <a:buFont typeface="Arial" pitchFamily="34" charset="0"/>
              <a:buChar char="•"/>
            </a:pPr>
            <a:r>
              <a:rPr lang="nl-NL" sz="1600" dirty="0" smtClean="0"/>
              <a:t>Hij was op 4 jarige leeftijd het bos ingevlucht nadat zijn ouders voor zijn ogen waren neergeschoten. Daar leefde hij samen met apen. Hij werd gevangen door een groep vrouwen die hout aan het zoeken waren. Omdat hij zijn eerste vier jaar onder de mensen is opgegroeid leerde hij gemakkelijker dan andere wolfskinderen zich aanpassen en praten</a:t>
            </a:r>
          </a:p>
          <a:p>
            <a:pPr>
              <a:buFont typeface="Wingdings" pitchFamily="2" charset="2"/>
              <a:buChar char="v"/>
            </a:pPr>
            <a:r>
              <a:rPr lang="nl-NL" sz="1600" dirty="0" smtClean="0"/>
              <a:t> praten leer je voor je 4</a:t>
            </a:r>
            <a:r>
              <a:rPr lang="nl-NL" sz="1600" baseline="30000" dirty="0" smtClean="0"/>
              <a:t>e</a:t>
            </a:r>
            <a:r>
              <a:rPr lang="nl-NL" sz="1600" dirty="0" smtClean="0"/>
              <a:t> levensjaar</a:t>
            </a:r>
          </a:p>
          <a:p>
            <a:pPr>
              <a:buNone/>
            </a:pPr>
            <a:r>
              <a:rPr lang="nl-NL" sz="1600" dirty="0" smtClean="0"/>
              <a:t>Type 2: De vogeljongen uit Rusland 2008</a:t>
            </a:r>
          </a:p>
          <a:p>
            <a:pPr>
              <a:buFont typeface="Courier New" pitchFamily="49" charset="0"/>
              <a:buChar char="o"/>
            </a:pPr>
            <a:r>
              <a:rPr lang="nl-NL" sz="1600" dirty="0" smtClean="0"/>
              <a:t>Hij groeide op in een kamer vol vogels in kooien. Zijn moeder mishandelde hem niet lichamelijk, maar raakte hem nooit aan en sprak niet met hem. Ze behandelde hem als 1 van haar vogels. Toen de jongen gevonden werd kon hij alleen als een vogel fluiten en met zijn armen wapperen.</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882</TotalTime>
  <Words>786</Words>
  <Application>Microsoft Office PowerPoint</Application>
  <PresentationFormat>Diavoorstelling (4:3)</PresentationFormat>
  <Paragraphs>63</Paragraphs>
  <Slides>10</Slides>
  <Notes>3</Notes>
  <HiddenSlides>0</HiddenSlides>
  <MMClips>0</MMClips>
  <ScaleCrop>false</ScaleCrop>
  <HeadingPairs>
    <vt:vector size="4" baseType="variant">
      <vt:variant>
        <vt:lpstr>Thema</vt:lpstr>
      </vt:variant>
      <vt:variant>
        <vt:i4>1</vt:i4>
      </vt:variant>
      <vt:variant>
        <vt:lpstr>Diatitels</vt:lpstr>
      </vt:variant>
      <vt:variant>
        <vt:i4>10</vt:i4>
      </vt:variant>
    </vt:vector>
  </HeadingPairs>
  <TitlesOfParts>
    <vt:vector size="11" baseType="lpstr">
      <vt:lpstr>Verve</vt:lpstr>
      <vt:lpstr>Wolfskinderen</vt:lpstr>
      <vt:lpstr>Inleidend verhaal</vt:lpstr>
      <vt:lpstr>Oxana Malaya </vt:lpstr>
      <vt:lpstr>Indeling</vt:lpstr>
      <vt:lpstr>Wat zijn wolfskinderen?</vt:lpstr>
      <vt:lpstr>Verschil tussen ons en wolfskinderen</vt:lpstr>
      <vt:lpstr>Hoe overleven wolfskinderen</vt:lpstr>
      <vt:lpstr>De toekomst voor wolfskinderen </vt:lpstr>
      <vt:lpstr>Wolfskinderen in de geschiedenis</vt:lpstr>
      <vt:lpstr>Vraag+ Antwoord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Wolvenkinderen</dc:title>
  <dc:creator>Dorothe</dc:creator>
  <cp:lastModifiedBy>Dorothe</cp:lastModifiedBy>
  <cp:revision>93</cp:revision>
  <dcterms:created xsi:type="dcterms:W3CDTF">2011-05-16T13:48:19Z</dcterms:created>
  <dcterms:modified xsi:type="dcterms:W3CDTF">2011-05-27T05:03:03Z</dcterms:modified>
</cp:coreProperties>
</file>