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jsman, R.E. (Renske) (3Gb)" userId="ff9a4e8c-2b25-4706-8514-8230710b4aca" providerId="ADAL" clId="{B3EB348D-9983-4E82-8FFF-582431F72747}"/>
    <pc:docChg chg="modSld sldOrd">
      <pc:chgData name="Buijsman, R.E. (Renske) (3Gb)" userId="ff9a4e8c-2b25-4706-8514-8230710b4aca" providerId="ADAL" clId="{B3EB348D-9983-4E82-8FFF-582431F72747}" dt="2022-10-20T09:32:13.774" v="40" actId="20577"/>
      <pc:docMkLst>
        <pc:docMk/>
      </pc:docMkLst>
      <pc:sldChg chg="modSp mod">
        <pc:chgData name="Buijsman, R.E. (Renske) (3Gb)" userId="ff9a4e8c-2b25-4706-8514-8230710b4aca" providerId="ADAL" clId="{B3EB348D-9983-4E82-8FFF-582431F72747}" dt="2022-10-20T09:32:13.774" v="40" actId="20577"/>
        <pc:sldMkLst>
          <pc:docMk/>
          <pc:sldMk cId="1277526228" sldId="259"/>
        </pc:sldMkLst>
        <pc:spChg chg="mod">
          <ac:chgData name="Buijsman, R.E. (Renske) (3Gb)" userId="ff9a4e8c-2b25-4706-8514-8230710b4aca" providerId="ADAL" clId="{B3EB348D-9983-4E82-8FFF-582431F72747}" dt="2022-10-20T09:32:13.774" v="40" actId="20577"/>
          <ac:spMkLst>
            <pc:docMk/>
            <pc:sldMk cId="1277526228" sldId="259"/>
            <ac:spMk id="3" creationId="{D91E58F1-8899-58BD-027E-6E224E87B2B8}"/>
          </ac:spMkLst>
        </pc:spChg>
      </pc:sldChg>
      <pc:sldChg chg="modSp mod">
        <pc:chgData name="Buijsman, R.E. (Renske) (3Gb)" userId="ff9a4e8c-2b25-4706-8514-8230710b4aca" providerId="ADAL" clId="{B3EB348D-9983-4E82-8FFF-582431F72747}" dt="2022-10-20T09:29:08.931" v="5" actId="20577"/>
        <pc:sldMkLst>
          <pc:docMk/>
          <pc:sldMk cId="1947700742" sldId="260"/>
        </pc:sldMkLst>
        <pc:spChg chg="mod">
          <ac:chgData name="Buijsman, R.E. (Renske) (3Gb)" userId="ff9a4e8c-2b25-4706-8514-8230710b4aca" providerId="ADAL" clId="{B3EB348D-9983-4E82-8FFF-582431F72747}" dt="2022-10-20T09:29:08.931" v="5" actId="20577"/>
          <ac:spMkLst>
            <pc:docMk/>
            <pc:sldMk cId="1947700742" sldId="260"/>
            <ac:spMk id="4" creationId="{47A43508-20A0-FD43-1C2B-1327C8C61C1A}"/>
          </ac:spMkLst>
        </pc:spChg>
      </pc:sldChg>
      <pc:sldChg chg="ord">
        <pc:chgData name="Buijsman, R.E. (Renske) (3Gb)" userId="ff9a4e8c-2b25-4706-8514-8230710b4aca" providerId="ADAL" clId="{B3EB348D-9983-4E82-8FFF-582431F72747}" dt="2022-10-20T09:29:34.600" v="7"/>
        <pc:sldMkLst>
          <pc:docMk/>
          <pc:sldMk cId="2222773770" sldId="261"/>
        </pc:sldMkLst>
      </pc:sldChg>
    </pc:docChg>
  </pc:docChgLst>
  <pc:docChgLst>
    <pc:chgData name="Simonse, E.W.A. (Emma) (3Gb)" userId="8d85b38b-7002-4477-b2d1-a4ff79120c51" providerId="ADAL" clId="{DA0434B8-76AA-4EA4-BBE4-F4B4B457086D}"/>
    <pc:docChg chg="custSel addSld modSld">
      <pc:chgData name="Simonse, E.W.A. (Emma) (3Gb)" userId="8d85b38b-7002-4477-b2d1-a4ff79120c51" providerId="ADAL" clId="{DA0434B8-76AA-4EA4-BBE4-F4B4B457086D}" dt="2022-10-20T09:26:01.817" v="272" actId="20577"/>
      <pc:docMkLst>
        <pc:docMk/>
      </pc:docMkLst>
      <pc:sldChg chg="modSp mod">
        <pc:chgData name="Simonse, E.W.A. (Emma) (3Gb)" userId="8d85b38b-7002-4477-b2d1-a4ff79120c51" providerId="ADAL" clId="{DA0434B8-76AA-4EA4-BBE4-F4B4B457086D}" dt="2022-10-20T09:26:01.817" v="272" actId="20577"/>
        <pc:sldMkLst>
          <pc:docMk/>
          <pc:sldMk cId="628761809" sldId="256"/>
        </pc:sldMkLst>
        <pc:spChg chg="mod">
          <ac:chgData name="Simonse, E.W.A. (Emma) (3Gb)" userId="8d85b38b-7002-4477-b2d1-a4ff79120c51" providerId="ADAL" clId="{DA0434B8-76AA-4EA4-BBE4-F4B4B457086D}" dt="2022-10-20T09:26:01.817" v="272" actId="20577"/>
          <ac:spMkLst>
            <pc:docMk/>
            <pc:sldMk cId="628761809" sldId="256"/>
            <ac:spMk id="3" creationId="{A108DF40-A50E-4B90-F0E8-53E52CEB336D}"/>
          </ac:spMkLst>
        </pc:spChg>
        <pc:picChg chg="mod">
          <ac:chgData name="Simonse, E.W.A. (Emma) (3Gb)" userId="8d85b38b-7002-4477-b2d1-a4ff79120c51" providerId="ADAL" clId="{DA0434B8-76AA-4EA4-BBE4-F4B4B457086D}" dt="2022-10-20T09:25:42.003" v="252" actId="14100"/>
          <ac:picMkLst>
            <pc:docMk/>
            <pc:sldMk cId="628761809" sldId="256"/>
            <ac:picMk id="4" creationId="{44506650-C69C-6007-987B-8BCC7539D3DE}"/>
          </ac:picMkLst>
        </pc:picChg>
      </pc:sldChg>
      <pc:sldChg chg="modSp mod">
        <pc:chgData name="Simonse, E.W.A. (Emma) (3Gb)" userId="8d85b38b-7002-4477-b2d1-a4ff79120c51" providerId="ADAL" clId="{DA0434B8-76AA-4EA4-BBE4-F4B4B457086D}" dt="2022-10-20T04:19:31.315" v="122" actId="20577"/>
        <pc:sldMkLst>
          <pc:docMk/>
          <pc:sldMk cId="593237360" sldId="257"/>
        </pc:sldMkLst>
        <pc:spChg chg="mod">
          <ac:chgData name="Simonse, E.W.A. (Emma) (3Gb)" userId="8d85b38b-7002-4477-b2d1-a4ff79120c51" providerId="ADAL" clId="{DA0434B8-76AA-4EA4-BBE4-F4B4B457086D}" dt="2022-10-20T04:19:31.315" v="122" actId="20577"/>
          <ac:spMkLst>
            <pc:docMk/>
            <pc:sldMk cId="593237360" sldId="257"/>
            <ac:spMk id="3" creationId="{35FC3562-527E-4101-3102-7EC78FB25A0E}"/>
          </ac:spMkLst>
        </pc:spChg>
      </pc:sldChg>
      <pc:sldChg chg="addSp modSp mod setBg">
        <pc:chgData name="Simonse, E.W.A. (Emma) (3Gb)" userId="8d85b38b-7002-4477-b2d1-a4ff79120c51" providerId="ADAL" clId="{DA0434B8-76AA-4EA4-BBE4-F4B4B457086D}" dt="2022-10-20T04:13:28.412" v="3" actId="26606"/>
        <pc:sldMkLst>
          <pc:docMk/>
          <pc:sldMk cId="1111520602" sldId="258"/>
        </pc:sldMkLst>
        <pc:spChg chg="mod">
          <ac:chgData name="Simonse, E.W.A. (Emma) (3Gb)" userId="8d85b38b-7002-4477-b2d1-a4ff79120c51" providerId="ADAL" clId="{DA0434B8-76AA-4EA4-BBE4-F4B4B457086D}" dt="2022-10-20T04:13:28.412" v="3" actId="26606"/>
          <ac:spMkLst>
            <pc:docMk/>
            <pc:sldMk cId="1111520602" sldId="258"/>
            <ac:spMk id="2" creationId="{EA11B0F2-A65B-62F6-8B6D-323166C15E82}"/>
          </ac:spMkLst>
        </pc:spChg>
        <pc:spChg chg="mod">
          <ac:chgData name="Simonse, E.W.A. (Emma) (3Gb)" userId="8d85b38b-7002-4477-b2d1-a4ff79120c51" providerId="ADAL" clId="{DA0434B8-76AA-4EA4-BBE4-F4B4B457086D}" dt="2022-10-20T04:13:28.412" v="3" actId="26606"/>
          <ac:spMkLst>
            <pc:docMk/>
            <pc:sldMk cId="1111520602" sldId="258"/>
            <ac:spMk id="3" creationId="{200BFF5F-61F2-F529-A0D5-6CE3D59D0CA4}"/>
          </ac:spMkLst>
        </pc:spChg>
        <pc:spChg chg="add">
          <ac:chgData name="Simonse, E.W.A. (Emma) (3Gb)" userId="8d85b38b-7002-4477-b2d1-a4ff79120c51" providerId="ADAL" clId="{DA0434B8-76AA-4EA4-BBE4-F4B4B457086D}" dt="2022-10-20T04:13:28.412" v="3" actId="26606"/>
          <ac:spMkLst>
            <pc:docMk/>
            <pc:sldMk cId="1111520602" sldId="258"/>
            <ac:spMk id="1033" creationId="{F13C74B1-5B17-4795-BED0-7140497B445A}"/>
          </ac:spMkLst>
        </pc:spChg>
        <pc:spChg chg="add">
          <ac:chgData name="Simonse, E.W.A. (Emma) (3Gb)" userId="8d85b38b-7002-4477-b2d1-a4ff79120c51" providerId="ADAL" clId="{DA0434B8-76AA-4EA4-BBE4-F4B4B457086D}" dt="2022-10-20T04:13:28.412" v="3" actId="26606"/>
          <ac:spMkLst>
            <pc:docMk/>
            <pc:sldMk cId="1111520602" sldId="258"/>
            <ac:spMk id="1035" creationId="{D4974D33-8DC5-464E-8C6D-BE58F0669C17}"/>
          </ac:spMkLst>
        </pc:spChg>
        <pc:picChg chg="add mod">
          <ac:chgData name="Simonse, E.W.A. (Emma) (3Gb)" userId="8d85b38b-7002-4477-b2d1-a4ff79120c51" providerId="ADAL" clId="{DA0434B8-76AA-4EA4-BBE4-F4B4B457086D}" dt="2022-10-20T04:13:28.412" v="3" actId="26606"/>
          <ac:picMkLst>
            <pc:docMk/>
            <pc:sldMk cId="1111520602" sldId="258"/>
            <ac:picMk id="1028" creationId="{6EADFF43-C0DD-F9FE-6694-5D2852007482}"/>
          </ac:picMkLst>
        </pc:picChg>
      </pc:sldChg>
      <pc:sldChg chg="addSp delSp modSp new mod setBg addAnim setClrOvrMap chgLayout">
        <pc:chgData name="Simonse, E.W.A. (Emma) (3Gb)" userId="8d85b38b-7002-4477-b2d1-a4ff79120c51" providerId="ADAL" clId="{DA0434B8-76AA-4EA4-BBE4-F4B4B457086D}" dt="2022-10-20T04:18:52.951" v="120" actId="478"/>
        <pc:sldMkLst>
          <pc:docMk/>
          <pc:sldMk cId="1947700742" sldId="260"/>
        </pc:sldMkLst>
        <pc:spChg chg="mod ord">
          <ac:chgData name="Simonse, E.W.A. (Emma) (3Gb)" userId="8d85b38b-7002-4477-b2d1-a4ff79120c51" providerId="ADAL" clId="{DA0434B8-76AA-4EA4-BBE4-F4B4B457086D}" dt="2022-10-20T04:16:06.757" v="10" actId="26606"/>
          <ac:spMkLst>
            <pc:docMk/>
            <pc:sldMk cId="1947700742" sldId="260"/>
            <ac:spMk id="2" creationId="{1AC442E5-386C-45E0-60D3-695CBB842A1C}"/>
          </ac:spMkLst>
        </pc:spChg>
        <pc:spChg chg="del">
          <ac:chgData name="Simonse, E.W.A. (Emma) (3Gb)" userId="8d85b38b-7002-4477-b2d1-a4ff79120c51" providerId="ADAL" clId="{DA0434B8-76AA-4EA4-BBE4-F4B4B457086D}" dt="2022-10-20T04:15:36.255" v="7"/>
          <ac:spMkLst>
            <pc:docMk/>
            <pc:sldMk cId="1947700742" sldId="260"/>
            <ac:spMk id="3" creationId="{842A4B9E-9F1A-E353-3E13-F12C8135757C}"/>
          </ac:spMkLst>
        </pc:spChg>
        <pc:spChg chg="add mod ord">
          <ac:chgData name="Simonse, E.W.A. (Emma) (3Gb)" userId="8d85b38b-7002-4477-b2d1-a4ff79120c51" providerId="ADAL" clId="{DA0434B8-76AA-4EA4-BBE4-F4B4B457086D}" dt="2022-10-20T04:18:46.173" v="118" actId="20577"/>
          <ac:spMkLst>
            <pc:docMk/>
            <pc:sldMk cId="1947700742" sldId="260"/>
            <ac:spMk id="4" creationId="{47A43508-20A0-FD43-1C2B-1327C8C61C1A}"/>
          </ac:spMkLst>
        </pc:spChg>
        <pc:spChg chg="add del">
          <ac:chgData name="Simonse, E.W.A. (Emma) (3Gb)" userId="8d85b38b-7002-4477-b2d1-a4ff79120c51" providerId="ADAL" clId="{DA0434B8-76AA-4EA4-BBE4-F4B4B457086D}" dt="2022-10-20T04:18:52.951" v="120" actId="478"/>
          <ac:spMkLst>
            <pc:docMk/>
            <pc:sldMk cId="1947700742" sldId="260"/>
            <ac:spMk id="5" creationId="{6C609CAF-82A2-B19F-D3F1-580A2935C385}"/>
          </ac:spMkLst>
        </pc:spChg>
        <pc:spChg chg="add del mod">
          <ac:chgData name="Simonse, E.W.A. (Emma) (3Gb)" userId="8d85b38b-7002-4477-b2d1-a4ff79120c51" providerId="ADAL" clId="{DA0434B8-76AA-4EA4-BBE4-F4B4B457086D}" dt="2022-10-20T04:18:50.319" v="119" actId="478"/>
          <ac:spMkLst>
            <pc:docMk/>
            <pc:sldMk cId="1947700742" sldId="260"/>
            <ac:spMk id="7" creationId="{4190A50E-AE35-5F54-FC11-9FE7B1F08770}"/>
          </ac:spMkLst>
        </pc:spChg>
        <pc:spChg chg="add">
          <ac:chgData name="Simonse, E.W.A. (Emma) (3Gb)" userId="8d85b38b-7002-4477-b2d1-a4ff79120c51" providerId="ADAL" clId="{DA0434B8-76AA-4EA4-BBE4-F4B4B457086D}" dt="2022-10-20T04:16:06.757" v="10" actId="26606"/>
          <ac:spMkLst>
            <pc:docMk/>
            <pc:sldMk cId="1947700742" sldId="260"/>
            <ac:spMk id="10" creationId="{71B2258F-86CA-4D4D-8270-BC05FCDEBFB3}"/>
          </ac:spMkLst>
        </pc:spChg>
        <pc:picChg chg="add">
          <ac:chgData name="Simonse, E.W.A. (Emma) (3Gb)" userId="8d85b38b-7002-4477-b2d1-a4ff79120c51" providerId="ADAL" clId="{DA0434B8-76AA-4EA4-BBE4-F4B4B457086D}" dt="2022-10-20T04:16:06.757" v="10" actId="26606"/>
          <ac:picMkLst>
            <pc:docMk/>
            <pc:sldMk cId="1947700742" sldId="260"/>
            <ac:picMk id="6" creationId="{DC12C375-3EBD-73AF-7DB1-7BA738CF33B7}"/>
          </ac:picMkLst>
        </pc:picChg>
      </pc:sldChg>
      <pc:sldChg chg="addSp delSp modSp new mod setBg chgLayout">
        <pc:chgData name="Simonse, E.W.A. (Emma) (3Gb)" userId="8d85b38b-7002-4477-b2d1-a4ff79120c51" providerId="ADAL" clId="{DA0434B8-76AA-4EA4-BBE4-F4B4B457086D}" dt="2022-10-20T04:21:35.417" v="129" actId="26606"/>
        <pc:sldMkLst>
          <pc:docMk/>
          <pc:sldMk cId="2222773770" sldId="261"/>
        </pc:sldMkLst>
        <pc:spChg chg="mod ord">
          <ac:chgData name="Simonse, E.W.A. (Emma) (3Gb)" userId="8d85b38b-7002-4477-b2d1-a4ff79120c51" providerId="ADAL" clId="{DA0434B8-76AA-4EA4-BBE4-F4B4B457086D}" dt="2022-10-20T04:21:35.417" v="129" actId="26606"/>
          <ac:spMkLst>
            <pc:docMk/>
            <pc:sldMk cId="2222773770" sldId="261"/>
            <ac:spMk id="2" creationId="{770E0BA5-732C-53AB-14C1-F3D5CC3E7121}"/>
          </ac:spMkLst>
        </pc:spChg>
        <pc:spChg chg="del">
          <ac:chgData name="Simonse, E.W.A. (Emma) (3Gb)" userId="8d85b38b-7002-4477-b2d1-a4ff79120c51" providerId="ADAL" clId="{DA0434B8-76AA-4EA4-BBE4-F4B4B457086D}" dt="2022-10-20T04:21:15.207" v="125"/>
          <ac:spMkLst>
            <pc:docMk/>
            <pc:sldMk cId="2222773770" sldId="261"/>
            <ac:spMk id="3" creationId="{D0FF3C86-71A9-AB96-C8A9-22C2AB09D46C}"/>
          </ac:spMkLst>
        </pc:spChg>
        <pc:spChg chg="add mod ord">
          <ac:chgData name="Simonse, E.W.A. (Emma) (3Gb)" userId="8d85b38b-7002-4477-b2d1-a4ff79120c51" providerId="ADAL" clId="{DA0434B8-76AA-4EA4-BBE4-F4B4B457086D}" dt="2022-10-20T04:21:35.417" v="129" actId="26606"/>
          <ac:spMkLst>
            <pc:docMk/>
            <pc:sldMk cId="2222773770" sldId="261"/>
            <ac:spMk id="4" creationId="{C4E1CE08-7A7D-59A1-AB83-7F426A71E554}"/>
          </ac:spMkLst>
        </pc:spChg>
        <pc:spChg chg="add">
          <ac:chgData name="Simonse, E.W.A. (Emma) (3Gb)" userId="8d85b38b-7002-4477-b2d1-a4ff79120c51" providerId="ADAL" clId="{DA0434B8-76AA-4EA4-BBE4-F4B4B457086D}" dt="2022-10-20T04:21:35.417" v="129" actId="26606"/>
          <ac:spMkLst>
            <pc:docMk/>
            <pc:sldMk cId="2222773770" sldId="261"/>
            <ac:spMk id="10" creationId="{04812C46-200A-4DEB-A05E-3ED6C68C2387}"/>
          </ac:spMkLst>
        </pc:spChg>
        <pc:spChg chg="add">
          <ac:chgData name="Simonse, E.W.A. (Emma) (3Gb)" userId="8d85b38b-7002-4477-b2d1-a4ff79120c51" providerId="ADAL" clId="{DA0434B8-76AA-4EA4-BBE4-F4B4B457086D}" dt="2022-10-20T04:21:35.417" v="129" actId="26606"/>
          <ac:spMkLst>
            <pc:docMk/>
            <pc:sldMk cId="2222773770" sldId="261"/>
            <ac:spMk id="12" creationId="{D1EA859B-E555-4109-94F3-6700E046E008}"/>
          </ac:spMkLst>
        </pc:spChg>
        <pc:picChg chg="add">
          <ac:chgData name="Simonse, E.W.A. (Emma) (3Gb)" userId="8d85b38b-7002-4477-b2d1-a4ff79120c51" providerId="ADAL" clId="{DA0434B8-76AA-4EA4-BBE4-F4B4B457086D}" dt="2022-10-20T04:21:35.417" v="129" actId="26606"/>
          <ac:picMkLst>
            <pc:docMk/>
            <pc:sldMk cId="2222773770" sldId="261"/>
            <ac:picMk id="6" creationId="{8236FA3B-ABB2-770A-1AA5-3747B60380E7}"/>
          </ac:picMkLst>
        </pc:picChg>
      </pc:sldChg>
      <pc:sldChg chg="addSp modSp new mod setBg addAnim setClrOvrMap">
        <pc:chgData name="Simonse, E.W.A. (Emma) (3Gb)" userId="8d85b38b-7002-4477-b2d1-a4ff79120c51" providerId="ADAL" clId="{DA0434B8-76AA-4EA4-BBE4-F4B4B457086D}" dt="2022-10-20T04:26:35.156" v="250"/>
        <pc:sldMkLst>
          <pc:docMk/>
          <pc:sldMk cId="3667372396" sldId="262"/>
        </pc:sldMkLst>
        <pc:spChg chg="mod">
          <ac:chgData name="Simonse, E.W.A. (Emma) (3Gb)" userId="8d85b38b-7002-4477-b2d1-a4ff79120c51" providerId="ADAL" clId="{DA0434B8-76AA-4EA4-BBE4-F4B4B457086D}" dt="2022-10-20T04:26:35.151" v="249" actId="26606"/>
          <ac:spMkLst>
            <pc:docMk/>
            <pc:sldMk cId="3667372396" sldId="262"/>
            <ac:spMk id="2" creationId="{3956DFE9-E3F1-8354-1797-E395C01DE51F}"/>
          </ac:spMkLst>
        </pc:spChg>
        <pc:spChg chg="mod">
          <ac:chgData name="Simonse, E.W.A. (Emma) (3Gb)" userId="8d85b38b-7002-4477-b2d1-a4ff79120c51" providerId="ADAL" clId="{DA0434B8-76AA-4EA4-BBE4-F4B4B457086D}" dt="2022-10-20T04:26:35.151" v="249" actId="26606"/>
          <ac:spMkLst>
            <pc:docMk/>
            <pc:sldMk cId="3667372396" sldId="262"/>
            <ac:spMk id="3" creationId="{6007A923-2E9A-6F6E-2C7C-2F6C5F11A921}"/>
          </ac:spMkLst>
        </pc:spChg>
        <pc:spChg chg="add">
          <ac:chgData name="Simonse, E.W.A. (Emma) (3Gb)" userId="8d85b38b-7002-4477-b2d1-a4ff79120c51" providerId="ADAL" clId="{DA0434B8-76AA-4EA4-BBE4-F4B4B457086D}" dt="2022-10-20T04:26:35.151" v="249" actId="26606"/>
          <ac:spMkLst>
            <pc:docMk/>
            <pc:sldMk cId="3667372396" sldId="262"/>
            <ac:spMk id="9" creationId="{71B2258F-86CA-4D4D-8270-BC05FCDEBFB3}"/>
          </ac:spMkLst>
        </pc:spChg>
        <pc:picChg chg="add">
          <ac:chgData name="Simonse, E.W.A. (Emma) (3Gb)" userId="8d85b38b-7002-4477-b2d1-a4ff79120c51" providerId="ADAL" clId="{DA0434B8-76AA-4EA4-BBE4-F4B4B457086D}" dt="2022-10-20T04:26:35.151" v="249" actId="26606"/>
          <ac:picMkLst>
            <pc:docMk/>
            <pc:sldMk cId="3667372396" sldId="262"/>
            <ac:picMk id="5" creationId="{B605A82B-0E34-5E4A-5896-1181A5351AA0}"/>
          </ac:picMkLst>
        </pc:picChg>
      </pc:sldChg>
    </pc:docChg>
  </pc:docChgLst>
  <pc:docChgLst>
    <pc:chgData name="Simonse, E.W.A. (Emma) (3Gb)" userId="8d85b38b-7002-4477-b2d1-a4ff79120c51" providerId="ADAL" clId="{3140B4D8-8A03-4D87-B704-B60A84461D0F}"/>
    <pc:docChg chg="custSel modSld">
      <pc:chgData name="Simonse, E.W.A. (Emma) (3Gb)" userId="8d85b38b-7002-4477-b2d1-a4ff79120c51" providerId="ADAL" clId="{3140B4D8-8A03-4D87-B704-B60A84461D0F}" dt="2023-07-20T17:11:06.680" v="1" actId="478"/>
      <pc:docMkLst>
        <pc:docMk/>
      </pc:docMkLst>
      <pc:sldChg chg="addSp delSp modSp mod">
        <pc:chgData name="Simonse, E.W.A. (Emma) (3Gb)" userId="8d85b38b-7002-4477-b2d1-a4ff79120c51" providerId="ADAL" clId="{3140B4D8-8A03-4D87-B704-B60A84461D0F}" dt="2023-07-20T17:11:06.680" v="1" actId="478"/>
        <pc:sldMkLst>
          <pc:docMk/>
          <pc:sldMk cId="628761809" sldId="256"/>
        </pc:sldMkLst>
        <pc:spChg chg="del mod">
          <ac:chgData name="Simonse, E.W.A. (Emma) (3Gb)" userId="8d85b38b-7002-4477-b2d1-a4ff79120c51" providerId="ADAL" clId="{3140B4D8-8A03-4D87-B704-B60A84461D0F}" dt="2023-07-20T17:11:06.680" v="1" actId="478"/>
          <ac:spMkLst>
            <pc:docMk/>
            <pc:sldMk cId="628761809" sldId="256"/>
            <ac:spMk id="3" creationId="{A108DF40-A50E-4B90-F0E8-53E52CEB336D}"/>
          </ac:spMkLst>
        </pc:spChg>
        <pc:spChg chg="add mod">
          <ac:chgData name="Simonse, E.W.A. (Emma) (3Gb)" userId="8d85b38b-7002-4477-b2d1-a4ff79120c51" providerId="ADAL" clId="{3140B4D8-8A03-4D87-B704-B60A84461D0F}" dt="2023-07-20T17:11:06.680" v="1" actId="478"/>
          <ac:spMkLst>
            <pc:docMk/>
            <pc:sldMk cId="628761809" sldId="256"/>
            <ac:spMk id="6" creationId="{3D2E2533-689E-2491-2045-3268F2E805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280FC-D7FA-FEC3-7223-C6EBE4AD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C860EF-00D4-14DB-8E7E-66F07A8FA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1F85E6-69C7-ABA8-44DE-A13EED43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AF4FD2-9EA6-5801-8604-0758E503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D42DA3-AEF4-6756-0D42-4B7B6A6B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9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4F5B-2C1C-C8CC-D354-47F0298B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65FD9B-EBAB-37B4-E402-851384D80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7C6BE-C905-E778-3C07-C7089253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EB862D-00F8-86A3-B75D-DB0C0BED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681A1C-877F-AA6D-E573-93514DFA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65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3C66C0C-8B8D-1B54-4E67-91C0C7694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D81440-4556-77CA-2EA2-702B6D156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F4247-1869-61EF-89DC-2A081B6F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824DF7-6EBD-5986-345A-BEF9982B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A3D674-2508-450C-C80E-986D7E4A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58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929AE-66E1-8937-4BBE-A38908F6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6DDD4-A02A-2574-9BD1-6BE079ED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D5FF4-F440-865D-E249-04557B19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194AED-4693-445D-7A42-6F12CD81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88243F-9356-D15C-34C4-2EAC393C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36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76EE7-EA18-254D-BD68-793E5394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1E97A-2BBA-A499-1F1D-4E8B73A7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88A06E-D8E9-6F17-3BD2-8401A82A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9FD05-0AF6-6E9B-997E-9DD9A48F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F5693-A0B9-4E42-ACC0-3B806FC9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74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FA827-D4CC-9C8E-9755-A0718033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D5281B-E3F1-B225-5B2B-5086314AC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BA766A-4DC1-F93A-AE62-0A3FB6DA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DF4FCC-9DB1-F09C-DF64-CD609CC7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411155-1C46-B604-F646-FDADB52A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F181BE-62D4-68D1-178B-890FB084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71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F71CE-1EFA-F7E8-C86B-73913A0E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A8480B-78F9-C08C-BB33-C2657998A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F247F0-C2B9-C3F8-B243-C929019C5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CB07BC-BDA9-2110-7DB3-AEC04A6B4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F8AA2F-42CE-7B63-6B4E-2D50B0DE8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0B06E8F-EBAF-72C4-DC69-B9A6AFD1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42492A1-77E3-B7FF-06BF-0B5B0737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E7958C-E3DC-6390-B119-C3300820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20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EBFA5-5107-1C81-F8C6-ED104E31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04E4AF-8D90-BEFF-4539-403E96C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4A5D8E-E600-33AE-7562-33C099AC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F0AD7C-50EC-0065-EB7F-A14E4BD7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6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FB57B9-FCA5-46F0-1315-14C89D2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57B3E1-5587-FDD5-0178-423AD537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B81C41-42E3-EE2C-9226-64A42067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1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55F01-5D80-2ED8-C39A-14D36658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22B5E2-B5E9-0E64-DB6B-A4965F53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62B5E6-F950-852B-AC69-EE0BD88E7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A28A5B-A640-F58C-F440-8005EAD1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010401-D1E3-C420-DA57-11241A08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FD922E-5C88-DF80-B5E7-6E9E997F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8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507D-F9A9-DC39-3ACC-5488578E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AE7FC1-CF00-8B82-F1E9-EE50F4F31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C33271-0F1E-4633-D8EC-E3DA69359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A7DE7F-3BC9-1DFD-396D-28B69E2F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BB9E61-F13D-1A88-E506-01348DF6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A86A14-59B0-CEEC-C0E6-E0A6EC5F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43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19B9D8-EDEE-0893-9A40-CD79AECE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6C3C51-D035-E11D-FB05-95A6D8FA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965757-C4FF-4B1C-A6BC-C7D361093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4354-D10A-4224-9456-C3A9C83BEB7E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A68344-C363-4A62-CC31-B53941939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F263EB-DF40-D79A-7F9E-06C1D151B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4149-4AF0-4BF4-AADC-C23EFBDF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6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56D6AE-5992-DA53-CB2D-FCB8A19EE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6700">
                <a:solidFill>
                  <a:schemeClr val="bg1"/>
                </a:solidFill>
              </a:rPr>
              <a:t>Präsentation Secondhand-Klamotten</a:t>
            </a:r>
            <a:endParaRPr lang="nl-NL" sz="6700">
              <a:solidFill>
                <a:schemeClr val="bg1"/>
              </a:solidFill>
            </a:endParaRPr>
          </a:p>
        </p:txBody>
      </p:sp>
      <p:pic>
        <p:nvPicPr>
          <p:cNvPr id="4" name="Afbeelding 3" descr="Afbeelding met binnen, meubels&#10;&#10;Automatisch gegenereerde beschrijving">
            <a:extLst>
              <a:ext uri="{FF2B5EF4-FFF2-40B4-BE49-F238E27FC236}">
                <a16:creationId xmlns:a16="http://schemas.microsoft.com/office/drawing/2014/main" id="{44506650-C69C-6007-987B-8BCC7539D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r="14753" b="-1"/>
          <a:stretch/>
        </p:blipFill>
        <p:spPr>
          <a:xfrm>
            <a:off x="6095999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D2E2533-689E-2491-2045-3268F2E80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76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ersoon, vrouw, binnen, staand&#10;&#10;Automatisch gegenereerde beschrijving">
            <a:extLst>
              <a:ext uri="{FF2B5EF4-FFF2-40B4-BE49-F238E27FC236}">
                <a16:creationId xmlns:a16="http://schemas.microsoft.com/office/drawing/2014/main" id="{7D76DB3B-3889-DB05-2569-BB035947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01" b="90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41E51A-D703-C4FB-D698-A22F8958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Einleitung</a:t>
            </a:r>
            <a:endParaRPr lang="nl-NL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C3562-527E-4101-3102-7EC78FB2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Was </a:t>
            </a:r>
            <a:r>
              <a:rPr lang="en-US" sz="1700" err="1"/>
              <a:t>ist</a:t>
            </a:r>
            <a:r>
              <a:rPr lang="en-US" sz="1700"/>
              <a:t> Secondhand-</a:t>
            </a:r>
            <a:r>
              <a:rPr lang="en-US" sz="1700" err="1"/>
              <a:t>Klamotten</a:t>
            </a:r>
            <a:r>
              <a:rPr lang="en-US" sz="1700"/>
              <a:t>?</a:t>
            </a:r>
          </a:p>
          <a:p>
            <a:r>
              <a:rPr lang="en-US" sz="1700"/>
              <a:t>Wo </a:t>
            </a:r>
            <a:r>
              <a:rPr lang="en-US" sz="1700" err="1"/>
              <a:t>kann</a:t>
            </a:r>
            <a:r>
              <a:rPr lang="en-US" sz="1700"/>
              <a:t> ich Secondhand-</a:t>
            </a:r>
            <a:r>
              <a:rPr lang="en-US" sz="1700" err="1"/>
              <a:t>Klamotten</a:t>
            </a:r>
            <a:r>
              <a:rPr lang="en-US" sz="1700"/>
              <a:t> </a:t>
            </a:r>
            <a:r>
              <a:rPr lang="en-US" sz="1700" err="1"/>
              <a:t>kaufen</a:t>
            </a:r>
            <a:r>
              <a:rPr lang="en-US" sz="1700"/>
              <a:t>?</a:t>
            </a:r>
          </a:p>
          <a:p>
            <a:r>
              <a:rPr lang="en-US" sz="1700" err="1"/>
              <a:t>Warum</a:t>
            </a:r>
            <a:r>
              <a:rPr lang="en-US" sz="1700"/>
              <a:t> </a:t>
            </a:r>
            <a:r>
              <a:rPr lang="en-US" sz="1700" err="1"/>
              <a:t>gibt</a:t>
            </a:r>
            <a:r>
              <a:rPr lang="en-US" sz="1700"/>
              <a:t> es </a:t>
            </a:r>
            <a:r>
              <a:rPr lang="en-US" sz="1700" err="1"/>
              <a:t>SecondHand-Klamotten</a:t>
            </a:r>
            <a:r>
              <a:rPr lang="en-US" sz="1700"/>
              <a:t>?</a:t>
            </a:r>
          </a:p>
          <a:p>
            <a:r>
              <a:rPr lang="en-US" sz="1700"/>
              <a:t>Wie </a:t>
            </a:r>
            <a:r>
              <a:rPr lang="en-US" sz="1700" err="1"/>
              <a:t>viel</a:t>
            </a:r>
            <a:r>
              <a:rPr lang="en-US" sz="1700"/>
              <a:t> Secondhand-</a:t>
            </a:r>
            <a:r>
              <a:rPr lang="en-US" sz="1700" err="1"/>
              <a:t>Klamotten</a:t>
            </a:r>
            <a:r>
              <a:rPr lang="en-US" sz="1700"/>
              <a:t> </a:t>
            </a:r>
            <a:r>
              <a:rPr lang="en-US" sz="1700" err="1"/>
              <a:t>wird</a:t>
            </a:r>
            <a:r>
              <a:rPr lang="en-US" sz="1700"/>
              <a:t> in </a:t>
            </a:r>
            <a:r>
              <a:rPr lang="en-US" sz="1700" err="1"/>
              <a:t>letzter</a:t>
            </a:r>
            <a:r>
              <a:rPr lang="en-US" sz="1700"/>
              <a:t> Zeit </a:t>
            </a:r>
            <a:r>
              <a:rPr lang="en-US" sz="1700" err="1"/>
              <a:t>verkauft</a:t>
            </a:r>
            <a:r>
              <a:rPr lang="en-US" sz="1700"/>
              <a:t>?</a:t>
            </a:r>
          </a:p>
          <a:p>
            <a:pPr marL="0" indent="0">
              <a:buNone/>
            </a:pPr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59323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11B0F2-A65B-62F6-8B6D-323166C1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Was ist Secondhand-Klamotten?	</a:t>
            </a:r>
            <a:endParaRPr lang="nl-NL" sz="42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0BFF5F-61F2-F529-A0D5-6CE3D59D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Eine Second-Hand-Kleidung ist ein Kleidungsstück, das jedermand anderem überlassen wird.</a:t>
            </a:r>
          </a:p>
          <a:p>
            <a:r>
              <a:rPr lang="en-US" sz="2200"/>
              <a:t>Second-Hand-Kleidung ist sehr gut für die Umwelt, da weiniger Abfall freigesetzt wird.</a:t>
            </a:r>
          </a:p>
          <a:p>
            <a:endParaRPr lang="nl-NL" sz="2200"/>
          </a:p>
        </p:txBody>
      </p:sp>
      <p:pic>
        <p:nvPicPr>
          <p:cNvPr id="1028" name="Picture 4" descr="Zeeman aan Haagse Vlamingstraat gaat tweedehandskleding verkopen | Den Haag  | AD.nl">
            <a:extLst>
              <a:ext uri="{FF2B5EF4-FFF2-40B4-BE49-F238E27FC236}">
                <a16:creationId xmlns:a16="http://schemas.microsoft.com/office/drawing/2014/main" id="{6EADFF43-C0DD-F9FE-6694-5D2852007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800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2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kt verschwommener Hintergrund aus Kaufhausabteilung">
            <a:extLst>
              <a:ext uri="{FF2B5EF4-FFF2-40B4-BE49-F238E27FC236}">
                <a16:creationId xmlns:a16="http://schemas.microsoft.com/office/drawing/2014/main" id="{DC12C375-3EBD-73AF-7DB1-7BA738CF3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C442E5-386C-45E0-60D3-695CBB84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Wo kann ich Secondhand-Klamotten kaufen?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7A43508-20A0-FD43-1C2B-1327C8C61C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0" y="4159404"/>
            <a:ext cx="9144000" cy="10983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Sie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können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beispielsweise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Second-Hand-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Kleidung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über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Marktplaats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oder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Second-Hand-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Läden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kaufen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. Sie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können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auch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Ihre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Kleidung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nl-NL" sz="2400" b="0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</a:rPr>
              <a:t>verkaufen</a:t>
            </a:r>
            <a:r>
              <a:rPr kumimoji="0" lang="en-US" altLang="nl-NL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, z</a:t>
            </a:r>
            <a:r>
              <a:rPr lang="en-US" altLang="nl-NL" sz="2400">
                <a:solidFill>
                  <a:srgbClr val="FFFFFF"/>
                </a:solidFill>
              </a:rPr>
              <a:t>um </a:t>
            </a:r>
            <a:r>
              <a:rPr lang="en-US" altLang="nl-NL" sz="2400" err="1">
                <a:solidFill>
                  <a:srgbClr val="FFFFFF"/>
                </a:solidFill>
              </a:rPr>
              <a:t>Beispiel</a:t>
            </a:r>
            <a:r>
              <a:rPr lang="en-US" altLang="nl-NL" sz="2400">
                <a:solidFill>
                  <a:srgbClr val="FFFFFF"/>
                </a:solidFill>
              </a:rPr>
              <a:t> </a:t>
            </a:r>
            <a:r>
              <a:rPr lang="en-US" altLang="nl-NL" sz="2400" err="1">
                <a:solidFill>
                  <a:srgbClr val="FFFFFF"/>
                </a:solidFill>
              </a:rPr>
              <a:t>über</a:t>
            </a:r>
            <a:r>
              <a:rPr lang="en-US" altLang="nl-NL" sz="2400">
                <a:solidFill>
                  <a:srgbClr val="FFFFFF"/>
                </a:solidFill>
              </a:rPr>
              <a:t> Vinted </a:t>
            </a:r>
            <a:r>
              <a:rPr lang="en-US" altLang="nl-NL" sz="2400" err="1">
                <a:solidFill>
                  <a:srgbClr val="FFFFFF"/>
                </a:solidFill>
              </a:rPr>
              <a:t>oder</a:t>
            </a:r>
            <a:r>
              <a:rPr lang="en-US" altLang="nl-NL" sz="2400">
                <a:solidFill>
                  <a:srgbClr val="FFFFFF"/>
                </a:solidFill>
              </a:rPr>
              <a:t> </a:t>
            </a:r>
            <a:r>
              <a:rPr lang="en-US" altLang="nl-NL" sz="2400" err="1">
                <a:solidFill>
                  <a:srgbClr val="FFFFFF"/>
                </a:solidFill>
              </a:rPr>
              <a:t>Marktplaats</a:t>
            </a:r>
            <a:r>
              <a:rPr lang="en-US" altLang="nl-NL" sz="2400">
                <a:solidFill>
                  <a:srgbClr val="FFFFFF"/>
                </a:solidFill>
              </a:rPr>
              <a:t>.</a:t>
            </a:r>
            <a:endParaRPr kumimoji="0" lang="en-US" altLang="nl-NL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770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6FA3B-ABB2-770A-1AA5-3747B6038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8" r="620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E0BA5-732C-53AB-14C1-F3D5CC3E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Warum gibt es SecondHand-Klamotten?</a:t>
            </a:r>
            <a:endParaRPr lang="nl-NL" sz="40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E1CE08-7A7D-59A1-AB83-7F426A71E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31610" y="2434201"/>
            <a:ext cx="3822189" cy="3742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nl-NL" sz="2000" b="0" i="0" u="none" strike="noStrike" cap="none" normalizeH="0" baseline="0">
                <a:ln>
                  <a:noFill/>
                </a:ln>
                <a:effectLst/>
                <a:latin typeface="inherit"/>
              </a:rPr>
              <a:t>Es ist billiger, weil Sie die Lebensdauer eines Kleidungsstücks verlängern und sich auch an einem neuen Artikel in Ihrem Kleiderschrank erfreuen können.</a:t>
            </a:r>
            <a:r>
              <a:rPr kumimoji="0" lang="de-DE" altLang="nl-NL" sz="2000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kumimoji="0" lang="de-DE" altLang="nl-NL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7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terschiedlich gemusterte Kleidung">
            <a:extLst>
              <a:ext uri="{FF2B5EF4-FFF2-40B4-BE49-F238E27FC236}">
                <a16:creationId xmlns:a16="http://schemas.microsoft.com/office/drawing/2014/main" id="{B605A82B-0E34-5E4A-5896-1181A535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18" b="120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56DFE9-E3F1-8354-1797-E395C01D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Wie viel Secondhand-Klamotten wird in letzter Zeit verkauft?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7A923-2E9A-6F6E-2C7C-2F6C5F11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err="1">
                <a:solidFill>
                  <a:srgbClr val="FFFFFF"/>
                </a:solidFill>
              </a:rPr>
              <a:t>Eineinhalb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Millionen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Niederländer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haben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im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vergangenen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Jahr</a:t>
            </a:r>
            <a:r>
              <a:rPr lang="en-US" sz="2400">
                <a:solidFill>
                  <a:srgbClr val="FFFFFF"/>
                </a:solidFill>
              </a:rPr>
              <a:t> Second-Hand-</a:t>
            </a:r>
            <a:r>
              <a:rPr lang="en-US" sz="2400" err="1">
                <a:solidFill>
                  <a:srgbClr val="FFFFFF"/>
                </a:solidFill>
              </a:rPr>
              <a:t>Kleidung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gekauft</a:t>
            </a:r>
            <a:r>
              <a:rPr lang="en-US" sz="24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372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persoon, sport, tennis&#10;&#10;Automatisch gegenereerde beschrijving">
            <a:extLst>
              <a:ext uri="{FF2B5EF4-FFF2-40B4-BE49-F238E27FC236}">
                <a16:creationId xmlns:a16="http://schemas.microsoft.com/office/drawing/2014/main" id="{41B6D921-2DBC-2214-8CB0-6102C968D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F4CB9-868A-460D-AF5D-853B2538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Schluss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E58F1-8899-58BD-027E-6E224E87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err="1"/>
              <a:t>Habt</a:t>
            </a:r>
            <a:r>
              <a:rPr lang="en-US" sz="2000"/>
              <a:t> </a:t>
            </a:r>
            <a:r>
              <a:rPr lang="en-US" sz="2000" err="1"/>
              <a:t>ihr</a:t>
            </a:r>
            <a:r>
              <a:rPr lang="en-US" sz="2000"/>
              <a:t> </a:t>
            </a:r>
            <a:r>
              <a:rPr lang="en-US" sz="2000" err="1"/>
              <a:t>noch</a:t>
            </a:r>
            <a:r>
              <a:rPr lang="en-US" sz="2000"/>
              <a:t> </a:t>
            </a:r>
            <a:r>
              <a:rPr lang="en-US" sz="2000" err="1"/>
              <a:t>Fragen</a:t>
            </a:r>
            <a:r>
              <a:rPr lang="en-US" sz="200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526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Breedbeeld</PresentationFormat>
  <Paragraphs>17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Kantoorthema</vt:lpstr>
      <vt:lpstr>Präsentation Secondhand-Klamotten</vt:lpstr>
      <vt:lpstr>Einleitung</vt:lpstr>
      <vt:lpstr>Was ist Secondhand-Klamotten? </vt:lpstr>
      <vt:lpstr>Wo kann ich Secondhand-Klamotten kaufen?</vt:lpstr>
      <vt:lpstr>Warum gibt es SecondHand-Klamotten?</vt:lpstr>
      <vt:lpstr>Wie viel Secondhand-Klamotten wird in letzter Zeit verkauft?</vt:lpstr>
      <vt:lpstr>Schluss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Secondhand-Klamotten</dc:title>
  <dc:creator>Simonse, E.W.A. (Emma) (3Gb)</dc:creator>
  <cp:lastModifiedBy>Simonse, E.W.A. (Emma) (3Gb)</cp:lastModifiedBy>
  <cp:revision>1</cp:revision>
  <dcterms:created xsi:type="dcterms:W3CDTF">2022-10-19T21:40:11Z</dcterms:created>
  <dcterms:modified xsi:type="dcterms:W3CDTF">2023-07-20T17:11:14Z</dcterms:modified>
</cp:coreProperties>
</file>