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5" r:id="rId8"/>
    <p:sldId id="266" r:id="rId9"/>
    <p:sldId id="259" r:id="rId10"/>
    <p:sldId id="263" r:id="rId11"/>
    <p:sldId id="264" r:id="rId12"/>
    <p:sldId id="260" r:id="rId13"/>
    <p:sldId id="267" r:id="rId14"/>
    <p:sldId id="268" r:id="rId15"/>
    <p:sldId id="269" r:id="rId16"/>
    <p:sldId id="270" r:id="rId17"/>
    <p:sldId id="261" r:id="rId18"/>
    <p:sldId id="262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1ACA35-AB6A-480C-8049-AAFD946A41D8}" v="6" dt="2023-06-06T17:17:19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on ter Laak" userId="0f961921-3cf9-4b3b-89b5-d8cf38b2bae5" providerId="ADAL" clId="{741ACA35-AB6A-480C-8049-AAFD946A41D8}"/>
    <pc:docChg chg="undo custSel addSld modSld">
      <pc:chgData name="Damon ter Laak" userId="0f961921-3cf9-4b3b-89b5-d8cf38b2bae5" providerId="ADAL" clId="{741ACA35-AB6A-480C-8049-AAFD946A41D8}" dt="2023-06-06T17:23:26.846" v="3985" actId="26606"/>
      <pc:docMkLst>
        <pc:docMk/>
      </pc:docMkLst>
      <pc:sldChg chg="addSp delSp modSp mod setBg">
        <pc:chgData name="Damon ter Laak" userId="0f961921-3cf9-4b3b-89b5-d8cf38b2bae5" providerId="ADAL" clId="{741ACA35-AB6A-480C-8049-AAFD946A41D8}" dt="2023-06-06T17:23:15.995" v="3984" actId="26606"/>
        <pc:sldMkLst>
          <pc:docMk/>
          <pc:sldMk cId="4177791047" sldId="257"/>
        </pc:sldMkLst>
        <pc:spChg chg="mod">
          <ac:chgData name="Damon ter Laak" userId="0f961921-3cf9-4b3b-89b5-d8cf38b2bae5" providerId="ADAL" clId="{741ACA35-AB6A-480C-8049-AAFD946A41D8}" dt="2023-06-06T17:23:15.995" v="3984" actId="26606"/>
          <ac:spMkLst>
            <pc:docMk/>
            <pc:sldMk cId="4177791047" sldId="257"/>
            <ac:spMk id="2" creationId="{5B1981E4-09E0-BFBB-EC95-B80AF8333B45}"/>
          </ac:spMkLst>
        </pc:spChg>
        <pc:spChg chg="del">
          <ac:chgData name="Damon ter Laak" userId="0f961921-3cf9-4b3b-89b5-d8cf38b2bae5" providerId="ADAL" clId="{741ACA35-AB6A-480C-8049-AAFD946A41D8}" dt="2023-06-06T17:23:15.995" v="3984" actId="26606"/>
          <ac:spMkLst>
            <pc:docMk/>
            <pc:sldMk cId="4177791047" sldId="257"/>
            <ac:spMk id="3" creationId="{914FBE83-4447-4330-CF2E-77C9B611BFF5}"/>
          </ac:spMkLst>
        </pc:spChg>
        <pc:spChg chg="add">
          <ac:chgData name="Damon ter Laak" userId="0f961921-3cf9-4b3b-89b5-d8cf38b2bae5" providerId="ADAL" clId="{741ACA35-AB6A-480C-8049-AAFD946A41D8}" dt="2023-06-06T17:23:15.995" v="3984" actId="26606"/>
          <ac:spMkLst>
            <pc:docMk/>
            <pc:sldMk cId="4177791047" sldId="257"/>
            <ac:spMk id="10" creationId="{B50AB553-2A96-4A92-96F2-93548E096954}"/>
          </ac:spMkLst>
        </pc:spChg>
        <pc:graphicFrameChg chg="add">
          <ac:chgData name="Damon ter Laak" userId="0f961921-3cf9-4b3b-89b5-d8cf38b2bae5" providerId="ADAL" clId="{741ACA35-AB6A-480C-8049-AAFD946A41D8}" dt="2023-06-06T17:23:15.995" v="3984" actId="26606"/>
          <ac:graphicFrameMkLst>
            <pc:docMk/>
            <pc:sldMk cId="4177791047" sldId="257"/>
            <ac:graphicFrameMk id="5" creationId="{47698CAE-1EAE-60A5-E6E6-2126B62A0C9A}"/>
          </ac:graphicFrameMkLst>
        </pc:graphicFrameChg>
        <pc:picChg chg="add">
          <ac:chgData name="Damon ter Laak" userId="0f961921-3cf9-4b3b-89b5-d8cf38b2bae5" providerId="ADAL" clId="{741ACA35-AB6A-480C-8049-AAFD946A41D8}" dt="2023-06-06T17:23:15.995" v="3984" actId="26606"/>
          <ac:picMkLst>
            <pc:docMk/>
            <pc:sldMk cId="4177791047" sldId="257"/>
            <ac:picMk id="6" creationId="{E64F3C2E-18E1-6B3C-7192-F9B93DC68CDF}"/>
          </ac:picMkLst>
        </pc:picChg>
      </pc:sldChg>
      <pc:sldChg chg="addSp modSp mod setBg">
        <pc:chgData name="Damon ter Laak" userId="0f961921-3cf9-4b3b-89b5-d8cf38b2bae5" providerId="ADAL" clId="{741ACA35-AB6A-480C-8049-AAFD946A41D8}" dt="2023-06-06T17:23:26.846" v="3985" actId="26606"/>
        <pc:sldMkLst>
          <pc:docMk/>
          <pc:sldMk cId="87126218" sldId="258"/>
        </pc:sldMkLst>
        <pc:spChg chg="mod">
          <ac:chgData name="Damon ter Laak" userId="0f961921-3cf9-4b3b-89b5-d8cf38b2bae5" providerId="ADAL" clId="{741ACA35-AB6A-480C-8049-AAFD946A41D8}" dt="2023-06-06T17:23:26.846" v="3985" actId="26606"/>
          <ac:spMkLst>
            <pc:docMk/>
            <pc:sldMk cId="87126218" sldId="258"/>
            <ac:spMk id="2" creationId="{5B1981E4-09E0-BFBB-EC95-B80AF8333B45}"/>
          </ac:spMkLst>
        </pc:spChg>
        <pc:spChg chg="mod">
          <ac:chgData name="Damon ter Laak" userId="0f961921-3cf9-4b3b-89b5-d8cf38b2bae5" providerId="ADAL" clId="{741ACA35-AB6A-480C-8049-AAFD946A41D8}" dt="2023-06-06T17:23:26.846" v="3985" actId="26606"/>
          <ac:spMkLst>
            <pc:docMk/>
            <pc:sldMk cId="87126218" sldId="258"/>
            <ac:spMk id="3" creationId="{914FBE83-4447-4330-CF2E-77C9B611BFF5}"/>
          </ac:spMkLst>
        </pc:spChg>
        <pc:spChg chg="add">
          <ac:chgData name="Damon ter Laak" userId="0f961921-3cf9-4b3b-89b5-d8cf38b2bae5" providerId="ADAL" clId="{741ACA35-AB6A-480C-8049-AAFD946A41D8}" dt="2023-06-06T17:23:26.846" v="3985" actId="26606"/>
          <ac:spMkLst>
            <pc:docMk/>
            <pc:sldMk cId="87126218" sldId="258"/>
            <ac:spMk id="8" creationId="{1BB867FF-FC45-48F7-8104-F89BE54909F1}"/>
          </ac:spMkLst>
        </pc:spChg>
        <pc:spChg chg="add">
          <ac:chgData name="Damon ter Laak" userId="0f961921-3cf9-4b3b-89b5-d8cf38b2bae5" providerId="ADAL" clId="{741ACA35-AB6A-480C-8049-AAFD946A41D8}" dt="2023-06-06T17:23:26.846" v="3985" actId="26606"/>
          <ac:spMkLst>
            <pc:docMk/>
            <pc:sldMk cId="87126218" sldId="258"/>
            <ac:spMk id="10" creationId="{8BB56887-D0D5-4F0C-9E19-7247EB83C8B7}"/>
          </ac:spMkLst>
        </pc:spChg>
        <pc:spChg chg="add">
          <ac:chgData name="Damon ter Laak" userId="0f961921-3cf9-4b3b-89b5-d8cf38b2bae5" providerId="ADAL" clId="{741ACA35-AB6A-480C-8049-AAFD946A41D8}" dt="2023-06-06T17:23:26.846" v="3985" actId="26606"/>
          <ac:spMkLst>
            <pc:docMk/>
            <pc:sldMk cId="87126218" sldId="258"/>
            <ac:spMk id="12" creationId="{081E4A58-353D-44AE-B2FC-2A74E2E400F7}"/>
          </ac:spMkLst>
        </pc:spChg>
      </pc:sldChg>
      <pc:sldChg chg="modSp mod">
        <pc:chgData name="Damon ter Laak" userId="0f961921-3cf9-4b3b-89b5-d8cf38b2bae5" providerId="ADAL" clId="{741ACA35-AB6A-480C-8049-AAFD946A41D8}" dt="2023-06-06T17:08:44.634" v="3034" actId="2711"/>
        <pc:sldMkLst>
          <pc:docMk/>
          <pc:sldMk cId="2906288130" sldId="260"/>
        </pc:sldMkLst>
        <pc:spChg chg="mod">
          <ac:chgData name="Damon ter Laak" userId="0f961921-3cf9-4b3b-89b5-d8cf38b2bae5" providerId="ADAL" clId="{741ACA35-AB6A-480C-8049-AAFD946A41D8}" dt="2023-06-06T17:08:44.634" v="3034" actId="2711"/>
          <ac:spMkLst>
            <pc:docMk/>
            <pc:sldMk cId="2906288130" sldId="260"/>
            <ac:spMk id="3" creationId="{914FBE83-4447-4330-CF2E-77C9B611BFF5}"/>
          </ac:spMkLst>
        </pc:spChg>
      </pc:sldChg>
      <pc:sldChg chg="addSp delSp modSp mod setBg">
        <pc:chgData name="Damon ter Laak" userId="0f961921-3cf9-4b3b-89b5-d8cf38b2bae5" providerId="ADAL" clId="{741ACA35-AB6A-480C-8049-AAFD946A41D8}" dt="2023-06-06T16:10:35.110" v="2016" actId="26606"/>
        <pc:sldMkLst>
          <pc:docMk/>
          <pc:sldMk cId="1274415688" sldId="261"/>
        </pc:sldMkLst>
        <pc:spChg chg="mod">
          <ac:chgData name="Damon ter Laak" userId="0f961921-3cf9-4b3b-89b5-d8cf38b2bae5" providerId="ADAL" clId="{741ACA35-AB6A-480C-8049-AAFD946A41D8}" dt="2023-06-06T16:10:35.110" v="2016" actId="26606"/>
          <ac:spMkLst>
            <pc:docMk/>
            <pc:sldMk cId="1274415688" sldId="261"/>
            <ac:spMk id="2" creationId="{5B1981E4-09E0-BFBB-EC95-B80AF8333B45}"/>
          </ac:spMkLst>
        </pc:spChg>
        <pc:spChg chg="mod">
          <ac:chgData name="Damon ter Laak" userId="0f961921-3cf9-4b3b-89b5-d8cf38b2bae5" providerId="ADAL" clId="{741ACA35-AB6A-480C-8049-AAFD946A41D8}" dt="2023-06-06T16:10:35.110" v="2016" actId="26606"/>
          <ac:spMkLst>
            <pc:docMk/>
            <pc:sldMk cId="1274415688" sldId="261"/>
            <ac:spMk id="3" creationId="{914FBE83-4447-4330-CF2E-77C9B611BFF5}"/>
          </ac:spMkLst>
        </pc:spChg>
        <pc:spChg chg="add del">
          <ac:chgData name="Damon ter Laak" userId="0f961921-3cf9-4b3b-89b5-d8cf38b2bae5" providerId="ADAL" clId="{741ACA35-AB6A-480C-8049-AAFD946A41D8}" dt="2023-06-06T16:10:35.094" v="2015" actId="26606"/>
          <ac:spMkLst>
            <pc:docMk/>
            <pc:sldMk cId="1274415688" sldId="261"/>
            <ac:spMk id="1031" creationId="{743AA782-23D1-4521-8CAD-47662984AA08}"/>
          </ac:spMkLst>
        </pc:spChg>
        <pc:spChg chg="add del">
          <ac:chgData name="Damon ter Laak" userId="0f961921-3cf9-4b3b-89b5-d8cf38b2bae5" providerId="ADAL" clId="{741ACA35-AB6A-480C-8049-AAFD946A41D8}" dt="2023-06-06T16:10:35.094" v="2015" actId="26606"/>
          <ac:spMkLst>
            <pc:docMk/>
            <pc:sldMk cId="1274415688" sldId="261"/>
            <ac:spMk id="1033" creationId="{71877DBC-BB60-40F0-AC93-2ACDBAAE60CE}"/>
          </ac:spMkLst>
        </pc:spChg>
        <pc:spChg chg="add">
          <ac:chgData name="Damon ter Laak" userId="0f961921-3cf9-4b3b-89b5-d8cf38b2bae5" providerId="ADAL" clId="{741ACA35-AB6A-480C-8049-AAFD946A41D8}" dt="2023-06-06T16:10:35.110" v="2016" actId="26606"/>
          <ac:spMkLst>
            <pc:docMk/>
            <pc:sldMk cId="1274415688" sldId="261"/>
            <ac:spMk id="1035" creationId="{D1D34770-47A8-402C-AF23-2B653F2D88C1}"/>
          </ac:spMkLst>
        </pc:spChg>
        <pc:picChg chg="add mod">
          <ac:chgData name="Damon ter Laak" userId="0f961921-3cf9-4b3b-89b5-d8cf38b2bae5" providerId="ADAL" clId="{741ACA35-AB6A-480C-8049-AAFD946A41D8}" dt="2023-06-06T16:10:35.110" v="2016" actId="26606"/>
          <ac:picMkLst>
            <pc:docMk/>
            <pc:sldMk cId="1274415688" sldId="261"/>
            <ac:picMk id="1026" creationId="{C68F00C2-29E4-90B7-CF16-6039AA0B7E25}"/>
          </ac:picMkLst>
        </pc:picChg>
      </pc:sldChg>
      <pc:sldChg chg="addSp modSp mod">
        <pc:chgData name="Damon ter Laak" userId="0f961921-3cf9-4b3b-89b5-d8cf38b2bae5" providerId="ADAL" clId="{741ACA35-AB6A-480C-8049-AAFD946A41D8}" dt="2023-06-06T17:22:17.108" v="3983" actId="20577"/>
        <pc:sldMkLst>
          <pc:docMk/>
          <pc:sldMk cId="2028566834" sldId="262"/>
        </pc:sldMkLst>
        <pc:spChg chg="mod">
          <ac:chgData name="Damon ter Laak" userId="0f961921-3cf9-4b3b-89b5-d8cf38b2bae5" providerId="ADAL" clId="{741ACA35-AB6A-480C-8049-AAFD946A41D8}" dt="2023-06-06T17:22:17.108" v="3983" actId="20577"/>
          <ac:spMkLst>
            <pc:docMk/>
            <pc:sldMk cId="2028566834" sldId="262"/>
            <ac:spMk id="3" creationId="{914FBE83-4447-4330-CF2E-77C9B611BFF5}"/>
          </ac:spMkLst>
        </pc:spChg>
        <pc:picChg chg="add mod modCrop">
          <ac:chgData name="Damon ter Laak" userId="0f961921-3cf9-4b3b-89b5-d8cf38b2bae5" providerId="ADAL" clId="{741ACA35-AB6A-480C-8049-AAFD946A41D8}" dt="2023-06-06T17:22:07.019" v="3969" actId="1076"/>
          <ac:picMkLst>
            <pc:docMk/>
            <pc:sldMk cId="2028566834" sldId="262"/>
            <ac:picMk id="5" creationId="{D4E632B7-F5EB-149C-7A40-D8139395FA25}"/>
          </ac:picMkLst>
        </pc:picChg>
      </pc:sldChg>
      <pc:sldChg chg="modSp add mod">
        <pc:chgData name="Damon ter Laak" userId="0f961921-3cf9-4b3b-89b5-d8cf38b2bae5" providerId="ADAL" clId="{741ACA35-AB6A-480C-8049-AAFD946A41D8}" dt="2023-06-06T16:00:09.396" v="960" actId="20577"/>
        <pc:sldMkLst>
          <pc:docMk/>
          <pc:sldMk cId="2768189131" sldId="265"/>
        </pc:sldMkLst>
        <pc:spChg chg="mod">
          <ac:chgData name="Damon ter Laak" userId="0f961921-3cf9-4b3b-89b5-d8cf38b2bae5" providerId="ADAL" clId="{741ACA35-AB6A-480C-8049-AAFD946A41D8}" dt="2023-06-06T16:00:09.396" v="960" actId="20577"/>
          <ac:spMkLst>
            <pc:docMk/>
            <pc:sldMk cId="2768189131" sldId="265"/>
            <ac:spMk id="3" creationId="{914FBE83-4447-4330-CF2E-77C9B611BFF5}"/>
          </ac:spMkLst>
        </pc:spChg>
      </pc:sldChg>
      <pc:sldChg chg="modSp add mod">
        <pc:chgData name="Damon ter Laak" userId="0f961921-3cf9-4b3b-89b5-d8cf38b2bae5" providerId="ADAL" clId="{741ACA35-AB6A-480C-8049-AAFD946A41D8}" dt="2023-06-06T16:05:50.422" v="1942" actId="20577"/>
        <pc:sldMkLst>
          <pc:docMk/>
          <pc:sldMk cId="3616024825" sldId="266"/>
        </pc:sldMkLst>
        <pc:spChg chg="mod">
          <ac:chgData name="Damon ter Laak" userId="0f961921-3cf9-4b3b-89b5-d8cf38b2bae5" providerId="ADAL" clId="{741ACA35-AB6A-480C-8049-AAFD946A41D8}" dt="2023-06-06T16:05:50.422" v="1942" actId="20577"/>
          <ac:spMkLst>
            <pc:docMk/>
            <pc:sldMk cId="3616024825" sldId="266"/>
            <ac:spMk id="3" creationId="{914FBE83-4447-4330-CF2E-77C9B611BFF5}"/>
          </ac:spMkLst>
        </pc:spChg>
      </pc:sldChg>
      <pc:sldChg chg="modSp add mod">
        <pc:chgData name="Damon ter Laak" userId="0f961921-3cf9-4b3b-89b5-d8cf38b2bae5" providerId="ADAL" clId="{741ACA35-AB6A-480C-8049-AAFD946A41D8}" dt="2023-06-06T17:05:49.494" v="2615" actId="20577"/>
        <pc:sldMkLst>
          <pc:docMk/>
          <pc:sldMk cId="2594056189" sldId="267"/>
        </pc:sldMkLst>
        <pc:spChg chg="mod">
          <ac:chgData name="Damon ter Laak" userId="0f961921-3cf9-4b3b-89b5-d8cf38b2bae5" providerId="ADAL" clId="{741ACA35-AB6A-480C-8049-AAFD946A41D8}" dt="2023-06-06T17:05:49.494" v="2615" actId="20577"/>
          <ac:spMkLst>
            <pc:docMk/>
            <pc:sldMk cId="2594056189" sldId="267"/>
            <ac:spMk id="3" creationId="{914FBE83-4447-4330-CF2E-77C9B611BFF5}"/>
          </ac:spMkLst>
        </pc:spChg>
      </pc:sldChg>
      <pc:sldChg chg="modSp add mod">
        <pc:chgData name="Damon ter Laak" userId="0f961921-3cf9-4b3b-89b5-d8cf38b2bae5" providerId="ADAL" clId="{741ACA35-AB6A-480C-8049-AAFD946A41D8}" dt="2023-06-06T17:09:34.378" v="3132" actId="20577"/>
        <pc:sldMkLst>
          <pc:docMk/>
          <pc:sldMk cId="1466025038" sldId="268"/>
        </pc:sldMkLst>
        <pc:spChg chg="mod">
          <ac:chgData name="Damon ter Laak" userId="0f961921-3cf9-4b3b-89b5-d8cf38b2bae5" providerId="ADAL" clId="{741ACA35-AB6A-480C-8049-AAFD946A41D8}" dt="2023-06-06T17:09:34.378" v="3132" actId="20577"/>
          <ac:spMkLst>
            <pc:docMk/>
            <pc:sldMk cId="1466025038" sldId="268"/>
            <ac:spMk id="3" creationId="{914FBE83-4447-4330-CF2E-77C9B611BFF5}"/>
          </ac:spMkLst>
        </pc:spChg>
      </pc:sldChg>
      <pc:sldChg chg="modSp add mod">
        <pc:chgData name="Damon ter Laak" userId="0f961921-3cf9-4b3b-89b5-d8cf38b2bae5" providerId="ADAL" clId="{741ACA35-AB6A-480C-8049-AAFD946A41D8}" dt="2023-06-06T17:15:14.853" v="3709" actId="20577"/>
        <pc:sldMkLst>
          <pc:docMk/>
          <pc:sldMk cId="1979247688" sldId="269"/>
        </pc:sldMkLst>
        <pc:spChg chg="mod">
          <ac:chgData name="Damon ter Laak" userId="0f961921-3cf9-4b3b-89b5-d8cf38b2bae5" providerId="ADAL" clId="{741ACA35-AB6A-480C-8049-AAFD946A41D8}" dt="2023-06-06T17:15:14.853" v="3709" actId="20577"/>
          <ac:spMkLst>
            <pc:docMk/>
            <pc:sldMk cId="1979247688" sldId="269"/>
            <ac:spMk id="3" creationId="{914FBE83-4447-4330-CF2E-77C9B611BFF5}"/>
          </ac:spMkLst>
        </pc:spChg>
      </pc:sldChg>
      <pc:sldChg chg="modSp add mod">
        <pc:chgData name="Damon ter Laak" userId="0f961921-3cf9-4b3b-89b5-d8cf38b2bae5" providerId="ADAL" clId="{741ACA35-AB6A-480C-8049-AAFD946A41D8}" dt="2023-06-06T17:17:19.547" v="3780" actId="20577"/>
        <pc:sldMkLst>
          <pc:docMk/>
          <pc:sldMk cId="1402224732" sldId="270"/>
        </pc:sldMkLst>
        <pc:spChg chg="mod">
          <ac:chgData name="Damon ter Laak" userId="0f961921-3cf9-4b3b-89b5-d8cf38b2bae5" providerId="ADAL" clId="{741ACA35-AB6A-480C-8049-AAFD946A41D8}" dt="2023-06-06T17:17:19.547" v="3780" actId="20577"/>
          <ac:spMkLst>
            <pc:docMk/>
            <pc:sldMk cId="1402224732" sldId="270"/>
            <ac:spMk id="3" creationId="{914FBE83-4447-4330-CF2E-77C9B611BFF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8F17F8-3BF2-4FA1-97D7-CF324E592E69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46D38B0-727E-439F-8DA9-592E65E6EBA2}">
      <dgm:prSet/>
      <dgm:spPr/>
      <dgm:t>
        <a:bodyPr/>
        <a:lstStyle/>
        <a:p>
          <a:r>
            <a:rPr lang="nl-NL" b="0" i="0"/>
            <a:t>§1. Geschiedschrijving</a:t>
          </a:r>
          <a:endParaRPr lang="en-US"/>
        </a:p>
      </dgm:t>
    </dgm:pt>
    <dgm:pt modelId="{3A183C23-B76D-4E65-BFF5-887EAF3723B9}" type="parTrans" cxnId="{7CF7FF07-7DFE-4C9C-81D2-C098F5EB37CB}">
      <dgm:prSet/>
      <dgm:spPr/>
      <dgm:t>
        <a:bodyPr/>
        <a:lstStyle/>
        <a:p>
          <a:endParaRPr lang="en-US"/>
        </a:p>
      </dgm:t>
    </dgm:pt>
    <dgm:pt modelId="{E69D37C2-A3A2-4DAE-9381-A758C4ADAD8E}" type="sibTrans" cxnId="{7CF7FF07-7DFE-4C9C-81D2-C098F5EB37CB}">
      <dgm:prSet/>
      <dgm:spPr/>
      <dgm:t>
        <a:bodyPr/>
        <a:lstStyle/>
        <a:p>
          <a:endParaRPr lang="en-US"/>
        </a:p>
      </dgm:t>
    </dgm:pt>
    <dgm:pt modelId="{9BE46FA1-48BC-4A67-A083-5BCDD4F38515}">
      <dgm:prSet/>
      <dgm:spPr/>
      <dgm:t>
        <a:bodyPr/>
        <a:lstStyle/>
        <a:p>
          <a:r>
            <a:rPr lang="nl-NL" b="0" i="0"/>
            <a:t>§</a:t>
          </a:r>
          <a:r>
            <a:rPr lang="nl-NL"/>
            <a:t>2. Prehistorie</a:t>
          </a:r>
          <a:endParaRPr lang="en-US"/>
        </a:p>
      </dgm:t>
    </dgm:pt>
    <dgm:pt modelId="{0B72731A-78A4-4891-B4E4-272DB5C2753A}" type="parTrans" cxnId="{BD13724C-5B4C-4B84-9CB7-D7FC8B11B02C}">
      <dgm:prSet/>
      <dgm:spPr/>
      <dgm:t>
        <a:bodyPr/>
        <a:lstStyle/>
        <a:p>
          <a:endParaRPr lang="en-US"/>
        </a:p>
      </dgm:t>
    </dgm:pt>
    <dgm:pt modelId="{CE7912C8-E42F-481D-9745-DAC7C892DFCA}" type="sibTrans" cxnId="{BD13724C-5B4C-4B84-9CB7-D7FC8B11B02C}">
      <dgm:prSet/>
      <dgm:spPr/>
      <dgm:t>
        <a:bodyPr/>
        <a:lstStyle/>
        <a:p>
          <a:endParaRPr lang="en-US"/>
        </a:p>
      </dgm:t>
    </dgm:pt>
    <dgm:pt modelId="{EE481315-F82B-4B49-A3C9-CEBF44C651A0}">
      <dgm:prSet/>
      <dgm:spPr/>
      <dgm:t>
        <a:bodyPr/>
        <a:lstStyle/>
        <a:p>
          <a:r>
            <a:rPr lang="nl-NL" b="0" i="0"/>
            <a:t>§3. Het Egyptische Rijk</a:t>
          </a:r>
          <a:endParaRPr lang="en-US"/>
        </a:p>
      </dgm:t>
    </dgm:pt>
    <dgm:pt modelId="{6D631E14-4B55-4A29-B856-79337C653EFF}" type="parTrans" cxnId="{6204A46D-9230-493F-9D4E-06BC5AC02B1C}">
      <dgm:prSet/>
      <dgm:spPr/>
      <dgm:t>
        <a:bodyPr/>
        <a:lstStyle/>
        <a:p>
          <a:endParaRPr lang="en-US"/>
        </a:p>
      </dgm:t>
    </dgm:pt>
    <dgm:pt modelId="{0687AD87-3D95-474A-B1B1-302DDFD7E8CC}" type="sibTrans" cxnId="{6204A46D-9230-493F-9D4E-06BC5AC02B1C}">
      <dgm:prSet/>
      <dgm:spPr/>
      <dgm:t>
        <a:bodyPr/>
        <a:lstStyle/>
        <a:p>
          <a:endParaRPr lang="en-US"/>
        </a:p>
      </dgm:t>
    </dgm:pt>
    <dgm:pt modelId="{7B835EED-9419-4F44-81EF-7B31B01F4D17}">
      <dgm:prSet/>
      <dgm:spPr/>
      <dgm:t>
        <a:bodyPr/>
        <a:lstStyle/>
        <a:p>
          <a:r>
            <a:rPr lang="nl-NL" b="0" i="0"/>
            <a:t>§</a:t>
          </a:r>
          <a:r>
            <a:rPr lang="nl-NL"/>
            <a:t>4. Tijd van jagers en boeren in Nederland</a:t>
          </a:r>
          <a:endParaRPr lang="en-US"/>
        </a:p>
      </dgm:t>
    </dgm:pt>
    <dgm:pt modelId="{583A4551-7B19-418E-B5DD-55DC45A5842D}" type="parTrans" cxnId="{E1583829-8BD8-4DB3-9E1C-277462E28CB0}">
      <dgm:prSet/>
      <dgm:spPr/>
      <dgm:t>
        <a:bodyPr/>
        <a:lstStyle/>
        <a:p>
          <a:endParaRPr lang="en-US"/>
        </a:p>
      </dgm:t>
    </dgm:pt>
    <dgm:pt modelId="{731CC4F1-98BE-473D-97E1-1FCF9C190534}" type="sibTrans" cxnId="{E1583829-8BD8-4DB3-9E1C-277462E28CB0}">
      <dgm:prSet/>
      <dgm:spPr/>
      <dgm:t>
        <a:bodyPr/>
        <a:lstStyle/>
        <a:p>
          <a:endParaRPr lang="en-US"/>
        </a:p>
      </dgm:t>
    </dgm:pt>
    <dgm:pt modelId="{1396C1E1-10B9-4179-A0DD-7A9774B4F283}">
      <dgm:prSet/>
      <dgm:spPr/>
      <dgm:t>
        <a:bodyPr/>
        <a:lstStyle/>
        <a:p>
          <a:r>
            <a:rPr lang="nl-NL" b="0" i="0"/>
            <a:t>§5. Vergelijken </a:t>
          </a:r>
          <a:r>
            <a:rPr lang="nl-NL"/>
            <a:t>in de tijd: jager-verzamelaars</a:t>
          </a:r>
          <a:endParaRPr lang="en-US"/>
        </a:p>
      </dgm:t>
    </dgm:pt>
    <dgm:pt modelId="{F208C9E1-331C-48C8-9D7D-E9DF7EAD1328}" type="parTrans" cxnId="{818053F1-EA36-45A8-B71E-44CE8458E0CE}">
      <dgm:prSet/>
      <dgm:spPr/>
      <dgm:t>
        <a:bodyPr/>
        <a:lstStyle/>
        <a:p>
          <a:endParaRPr lang="en-US"/>
        </a:p>
      </dgm:t>
    </dgm:pt>
    <dgm:pt modelId="{7B20B01C-F36C-47E8-9C22-7C26C2D40AEC}" type="sibTrans" cxnId="{818053F1-EA36-45A8-B71E-44CE8458E0CE}">
      <dgm:prSet/>
      <dgm:spPr/>
      <dgm:t>
        <a:bodyPr/>
        <a:lstStyle/>
        <a:p>
          <a:endParaRPr lang="en-US"/>
        </a:p>
      </dgm:t>
    </dgm:pt>
    <dgm:pt modelId="{4A811C84-50B5-42BB-8652-66EBBF0C3EF5}" type="pres">
      <dgm:prSet presAssocID="{638F17F8-3BF2-4FA1-97D7-CF324E592E69}" presName="Name0" presStyleCnt="0">
        <dgm:presLayoutVars>
          <dgm:dir/>
          <dgm:animLvl val="lvl"/>
          <dgm:resizeHandles val="exact"/>
        </dgm:presLayoutVars>
      </dgm:prSet>
      <dgm:spPr/>
    </dgm:pt>
    <dgm:pt modelId="{900E1590-3B6B-4FE6-BC83-93D8E8EE7FF7}" type="pres">
      <dgm:prSet presAssocID="{946D38B0-727E-439F-8DA9-592E65E6EBA2}" presName="linNode" presStyleCnt="0"/>
      <dgm:spPr/>
    </dgm:pt>
    <dgm:pt modelId="{0567D778-FCD8-45E6-9E66-77E7543D5F2B}" type="pres">
      <dgm:prSet presAssocID="{946D38B0-727E-439F-8DA9-592E65E6EBA2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87EFEBCC-612E-4746-B1ED-F6EAEBA00851}" type="pres">
      <dgm:prSet presAssocID="{E69D37C2-A3A2-4DAE-9381-A758C4ADAD8E}" presName="sp" presStyleCnt="0"/>
      <dgm:spPr/>
    </dgm:pt>
    <dgm:pt modelId="{BAD646BF-DD4F-4AE8-81B3-2089832F8803}" type="pres">
      <dgm:prSet presAssocID="{9BE46FA1-48BC-4A67-A083-5BCDD4F38515}" presName="linNode" presStyleCnt="0"/>
      <dgm:spPr/>
    </dgm:pt>
    <dgm:pt modelId="{670D40C0-A91B-4A6D-9908-E1A7B38AA062}" type="pres">
      <dgm:prSet presAssocID="{9BE46FA1-48BC-4A67-A083-5BCDD4F38515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54C47E0-F79A-49B9-BF85-395932C516E3}" type="pres">
      <dgm:prSet presAssocID="{CE7912C8-E42F-481D-9745-DAC7C892DFCA}" presName="sp" presStyleCnt="0"/>
      <dgm:spPr/>
    </dgm:pt>
    <dgm:pt modelId="{D332D14A-FF4B-4702-82EA-753ACD57C2A8}" type="pres">
      <dgm:prSet presAssocID="{EE481315-F82B-4B49-A3C9-CEBF44C651A0}" presName="linNode" presStyleCnt="0"/>
      <dgm:spPr/>
    </dgm:pt>
    <dgm:pt modelId="{71FB47B4-EF85-4EAA-B7E0-D95C635AE7FB}" type="pres">
      <dgm:prSet presAssocID="{EE481315-F82B-4B49-A3C9-CEBF44C651A0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7500E19-4101-4481-981B-2B82BA4BD7A8}" type="pres">
      <dgm:prSet presAssocID="{0687AD87-3D95-474A-B1B1-302DDFD7E8CC}" presName="sp" presStyleCnt="0"/>
      <dgm:spPr/>
    </dgm:pt>
    <dgm:pt modelId="{7C383F98-B809-46EB-B1D2-CF7E088450AC}" type="pres">
      <dgm:prSet presAssocID="{7B835EED-9419-4F44-81EF-7B31B01F4D17}" presName="linNode" presStyleCnt="0"/>
      <dgm:spPr/>
    </dgm:pt>
    <dgm:pt modelId="{B619CCE5-93A7-41A7-9AF8-A23FCA5A42CB}" type="pres">
      <dgm:prSet presAssocID="{7B835EED-9419-4F44-81EF-7B31B01F4D17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8F13D1CE-1878-40CB-8CF7-19B9CC1433B3}" type="pres">
      <dgm:prSet presAssocID="{731CC4F1-98BE-473D-97E1-1FCF9C190534}" presName="sp" presStyleCnt="0"/>
      <dgm:spPr/>
    </dgm:pt>
    <dgm:pt modelId="{BA47F9F8-4053-483D-9677-7D34EE2B79EF}" type="pres">
      <dgm:prSet presAssocID="{1396C1E1-10B9-4179-A0DD-7A9774B4F283}" presName="linNode" presStyleCnt="0"/>
      <dgm:spPr/>
    </dgm:pt>
    <dgm:pt modelId="{55BD6161-96AA-4E97-87A8-5BACCCB76498}" type="pres">
      <dgm:prSet presAssocID="{1396C1E1-10B9-4179-A0DD-7A9774B4F283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7CF7FF07-7DFE-4C9C-81D2-C098F5EB37CB}" srcId="{638F17F8-3BF2-4FA1-97D7-CF324E592E69}" destId="{946D38B0-727E-439F-8DA9-592E65E6EBA2}" srcOrd="0" destOrd="0" parTransId="{3A183C23-B76D-4E65-BFF5-887EAF3723B9}" sibTransId="{E69D37C2-A3A2-4DAE-9381-A758C4ADAD8E}"/>
    <dgm:cxn modelId="{E1583829-8BD8-4DB3-9E1C-277462E28CB0}" srcId="{638F17F8-3BF2-4FA1-97D7-CF324E592E69}" destId="{7B835EED-9419-4F44-81EF-7B31B01F4D17}" srcOrd="3" destOrd="0" parTransId="{583A4551-7B19-418E-B5DD-55DC45A5842D}" sibTransId="{731CC4F1-98BE-473D-97E1-1FCF9C190534}"/>
    <dgm:cxn modelId="{D5650849-A2A9-4F90-8F7E-469066A7C71B}" type="presOf" srcId="{638F17F8-3BF2-4FA1-97D7-CF324E592E69}" destId="{4A811C84-50B5-42BB-8652-66EBBF0C3EF5}" srcOrd="0" destOrd="0" presId="urn:microsoft.com/office/officeart/2005/8/layout/vList5"/>
    <dgm:cxn modelId="{BD13724C-5B4C-4B84-9CB7-D7FC8B11B02C}" srcId="{638F17F8-3BF2-4FA1-97D7-CF324E592E69}" destId="{9BE46FA1-48BC-4A67-A083-5BCDD4F38515}" srcOrd="1" destOrd="0" parTransId="{0B72731A-78A4-4891-B4E4-272DB5C2753A}" sibTransId="{CE7912C8-E42F-481D-9745-DAC7C892DFCA}"/>
    <dgm:cxn modelId="{6204A46D-9230-493F-9D4E-06BC5AC02B1C}" srcId="{638F17F8-3BF2-4FA1-97D7-CF324E592E69}" destId="{EE481315-F82B-4B49-A3C9-CEBF44C651A0}" srcOrd="2" destOrd="0" parTransId="{6D631E14-4B55-4A29-B856-79337C653EFF}" sibTransId="{0687AD87-3D95-474A-B1B1-302DDFD7E8CC}"/>
    <dgm:cxn modelId="{8005EF6F-423D-49D2-9216-317FA202E47B}" type="presOf" srcId="{946D38B0-727E-439F-8DA9-592E65E6EBA2}" destId="{0567D778-FCD8-45E6-9E66-77E7543D5F2B}" srcOrd="0" destOrd="0" presId="urn:microsoft.com/office/officeart/2005/8/layout/vList5"/>
    <dgm:cxn modelId="{FC4E9F7B-A446-4976-A128-89627D2BBB56}" type="presOf" srcId="{1396C1E1-10B9-4179-A0DD-7A9774B4F283}" destId="{55BD6161-96AA-4E97-87A8-5BACCCB76498}" srcOrd="0" destOrd="0" presId="urn:microsoft.com/office/officeart/2005/8/layout/vList5"/>
    <dgm:cxn modelId="{EE10898A-8D90-4A20-8C85-BBDBEF9A5CCF}" type="presOf" srcId="{7B835EED-9419-4F44-81EF-7B31B01F4D17}" destId="{B619CCE5-93A7-41A7-9AF8-A23FCA5A42CB}" srcOrd="0" destOrd="0" presId="urn:microsoft.com/office/officeart/2005/8/layout/vList5"/>
    <dgm:cxn modelId="{0BF88CA3-DBE0-44D0-876F-85C8624D84CF}" type="presOf" srcId="{EE481315-F82B-4B49-A3C9-CEBF44C651A0}" destId="{71FB47B4-EF85-4EAA-B7E0-D95C635AE7FB}" srcOrd="0" destOrd="0" presId="urn:microsoft.com/office/officeart/2005/8/layout/vList5"/>
    <dgm:cxn modelId="{A9469DD6-3BB8-4C29-B1F7-147F9D2F4C8B}" type="presOf" srcId="{9BE46FA1-48BC-4A67-A083-5BCDD4F38515}" destId="{670D40C0-A91B-4A6D-9908-E1A7B38AA062}" srcOrd="0" destOrd="0" presId="urn:microsoft.com/office/officeart/2005/8/layout/vList5"/>
    <dgm:cxn modelId="{818053F1-EA36-45A8-B71E-44CE8458E0CE}" srcId="{638F17F8-3BF2-4FA1-97D7-CF324E592E69}" destId="{1396C1E1-10B9-4179-A0DD-7A9774B4F283}" srcOrd="4" destOrd="0" parTransId="{F208C9E1-331C-48C8-9D7D-E9DF7EAD1328}" sibTransId="{7B20B01C-F36C-47E8-9C22-7C26C2D40AEC}"/>
    <dgm:cxn modelId="{BA97897C-0529-4319-8F5D-485ADBC33C72}" type="presParOf" srcId="{4A811C84-50B5-42BB-8652-66EBBF0C3EF5}" destId="{900E1590-3B6B-4FE6-BC83-93D8E8EE7FF7}" srcOrd="0" destOrd="0" presId="urn:microsoft.com/office/officeart/2005/8/layout/vList5"/>
    <dgm:cxn modelId="{064E2CC1-9C4C-4ABB-AE81-5E5DA0C5AF5A}" type="presParOf" srcId="{900E1590-3B6B-4FE6-BC83-93D8E8EE7FF7}" destId="{0567D778-FCD8-45E6-9E66-77E7543D5F2B}" srcOrd="0" destOrd="0" presId="urn:microsoft.com/office/officeart/2005/8/layout/vList5"/>
    <dgm:cxn modelId="{DCFA158D-AD2F-4232-9CEE-30771298259E}" type="presParOf" srcId="{4A811C84-50B5-42BB-8652-66EBBF0C3EF5}" destId="{87EFEBCC-612E-4746-B1ED-F6EAEBA00851}" srcOrd="1" destOrd="0" presId="urn:microsoft.com/office/officeart/2005/8/layout/vList5"/>
    <dgm:cxn modelId="{BB599E76-ADB7-43FF-B4B6-FAA448190A3E}" type="presParOf" srcId="{4A811C84-50B5-42BB-8652-66EBBF0C3EF5}" destId="{BAD646BF-DD4F-4AE8-81B3-2089832F8803}" srcOrd="2" destOrd="0" presId="urn:microsoft.com/office/officeart/2005/8/layout/vList5"/>
    <dgm:cxn modelId="{655E8AC3-A5E6-4627-B854-732CFD3ED5A5}" type="presParOf" srcId="{BAD646BF-DD4F-4AE8-81B3-2089832F8803}" destId="{670D40C0-A91B-4A6D-9908-E1A7B38AA062}" srcOrd="0" destOrd="0" presId="urn:microsoft.com/office/officeart/2005/8/layout/vList5"/>
    <dgm:cxn modelId="{D274E68C-B178-413C-9D7A-67B18E50B263}" type="presParOf" srcId="{4A811C84-50B5-42BB-8652-66EBBF0C3EF5}" destId="{854C47E0-F79A-49B9-BF85-395932C516E3}" srcOrd="3" destOrd="0" presId="urn:microsoft.com/office/officeart/2005/8/layout/vList5"/>
    <dgm:cxn modelId="{E6A0F523-6034-40F8-A32D-0AA4677B7760}" type="presParOf" srcId="{4A811C84-50B5-42BB-8652-66EBBF0C3EF5}" destId="{D332D14A-FF4B-4702-82EA-753ACD57C2A8}" srcOrd="4" destOrd="0" presId="urn:microsoft.com/office/officeart/2005/8/layout/vList5"/>
    <dgm:cxn modelId="{E85F2E4B-2DED-49EC-A79D-87DA0BEFC1CF}" type="presParOf" srcId="{D332D14A-FF4B-4702-82EA-753ACD57C2A8}" destId="{71FB47B4-EF85-4EAA-B7E0-D95C635AE7FB}" srcOrd="0" destOrd="0" presId="urn:microsoft.com/office/officeart/2005/8/layout/vList5"/>
    <dgm:cxn modelId="{1C938733-58D5-4411-A3F2-BD9AB9F923FA}" type="presParOf" srcId="{4A811C84-50B5-42BB-8652-66EBBF0C3EF5}" destId="{97500E19-4101-4481-981B-2B82BA4BD7A8}" srcOrd="5" destOrd="0" presId="urn:microsoft.com/office/officeart/2005/8/layout/vList5"/>
    <dgm:cxn modelId="{BB676D99-C716-483B-B752-18820C3B079A}" type="presParOf" srcId="{4A811C84-50B5-42BB-8652-66EBBF0C3EF5}" destId="{7C383F98-B809-46EB-B1D2-CF7E088450AC}" srcOrd="6" destOrd="0" presId="urn:microsoft.com/office/officeart/2005/8/layout/vList5"/>
    <dgm:cxn modelId="{AEB6882F-003C-4CF7-B1DE-7BFB1DA1F086}" type="presParOf" srcId="{7C383F98-B809-46EB-B1D2-CF7E088450AC}" destId="{B619CCE5-93A7-41A7-9AF8-A23FCA5A42CB}" srcOrd="0" destOrd="0" presId="urn:microsoft.com/office/officeart/2005/8/layout/vList5"/>
    <dgm:cxn modelId="{78EB60BA-7F2B-4109-A61E-AA23520FFEB4}" type="presParOf" srcId="{4A811C84-50B5-42BB-8652-66EBBF0C3EF5}" destId="{8F13D1CE-1878-40CB-8CF7-19B9CC1433B3}" srcOrd="7" destOrd="0" presId="urn:microsoft.com/office/officeart/2005/8/layout/vList5"/>
    <dgm:cxn modelId="{60C621BB-87B7-4AD1-9277-F73716DA091F}" type="presParOf" srcId="{4A811C84-50B5-42BB-8652-66EBBF0C3EF5}" destId="{BA47F9F8-4053-483D-9677-7D34EE2B79EF}" srcOrd="8" destOrd="0" presId="urn:microsoft.com/office/officeart/2005/8/layout/vList5"/>
    <dgm:cxn modelId="{DDF42051-6401-4F76-9C25-8866B5F6CE74}" type="presParOf" srcId="{BA47F9F8-4053-483D-9677-7D34EE2B79EF}" destId="{55BD6161-96AA-4E97-87A8-5BACCCB7649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7D778-FCD8-45E6-9E66-77E7543D5F2B}">
      <dsp:nvSpPr>
        <dsp:cNvPr id="0" name=""/>
        <dsp:cNvSpPr/>
      </dsp:nvSpPr>
      <dsp:spPr>
        <a:xfrm>
          <a:off x="3364992" y="1912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0" i="0" kern="1200"/>
            <a:t>§1. Geschiedschrijving</a:t>
          </a:r>
          <a:endParaRPr lang="en-US" sz="2300" kern="1200"/>
        </a:p>
      </dsp:txBody>
      <dsp:txXfrm>
        <a:off x="3405805" y="42725"/>
        <a:ext cx="3703990" cy="754434"/>
      </dsp:txXfrm>
    </dsp:sp>
    <dsp:sp modelId="{670D40C0-A91B-4A6D-9908-E1A7B38AA062}">
      <dsp:nvSpPr>
        <dsp:cNvPr id="0" name=""/>
        <dsp:cNvSpPr/>
      </dsp:nvSpPr>
      <dsp:spPr>
        <a:xfrm>
          <a:off x="3364992" y="879775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0" i="0" kern="1200"/>
            <a:t>§</a:t>
          </a:r>
          <a:r>
            <a:rPr lang="nl-NL" sz="2300" kern="1200"/>
            <a:t>2. Prehistorie</a:t>
          </a:r>
          <a:endParaRPr lang="en-US" sz="2300" kern="1200"/>
        </a:p>
      </dsp:txBody>
      <dsp:txXfrm>
        <a:off x="3405805" y="920588"/>
        <a:ext cx="3703990" cy="754434"/>
      </dsp:txXfrm>
    </dsp:sp>
    <dsp:sp modelId="{71FB47B4-EF85-4EAA-B7E0-D95C635AE7FB}">
      <dsp:nvSpPr>
        <dsp:cNvPr id="0" name=""/>
        <dsp:cNvSpPr/>
      </dsp:nvSpPr>
      <dsp:spPr>
        <a:xfrm>
          <a:off x="3364992" y="1757638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0" i="0" kern="1200"/>
            <a:t>§3. Het Egyptische Rijk</a:t>
          </a:r>
          <a:endParaRPr lang="en-US" sz="2300" kern="1200"/>
        </a:p>
      </dsp:txBody>
      <dsp:txXfrm>
        <a:off x="3405805" y="1798451"/>
        <a:ext cx="3703990" cy="754434"/>
      </dsp:txXfrm>
    </dsp:sp>
    <dsp:sp modelId="{B619CCE5-93A7-41A7-9AF8-A23FCA5A42CB}">
      <dsp:nvSpPr>
        <dsp:cNvPr id="0" name=""/>
        <dsp:cNvSpPr/>
      </dsp:nvSpPr>
      <dsp:spPr>
        <a:xfrm>
          <a:off x="3364992" y="2635502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0" i="0" kern="1200"/>
            <a:t>§</a:t>
          </a:r>
          <a:r>
            <a:rPr lang="nl-NL" sz="2300" kern="1200"/>
            <a:t>4. Tijd van jagers en boeren in Nederland</a:t>
          </a:r>
          <a:endParaRPr lang="en-US" sz="2300" kern="1200"/>
        </a:p>
      </dsp:txBody>
      <dsp:txXfrm>
        <a:off x="3405805" y="2676315"/>
        <a:ext cx="3703990" cy="754434"/>
      </dsp:txXfrm>
    </dsp:sp>
    <dsp:sp modelId="{55BD6161-96AA-4E97-87A8-5BACCCB76498}">
      <dsp:nvSpPr>
        <dsp:cNvPr id="0" name=""/>
        <dsp:cNvSpPr/>
      </dsp:nvSpPr>
      <dsp:spPr>
        <a:xfrm>
          <a:off x="3364992" y="3513365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0" i="0" kern="1200"/>
            <a:t>§5. Vergelijken </a:t>
          </a:r>
          <a:r>
            <a:rPr lang="nl-NL" sz="2300" kern="1200"/>
            <a:t>in de tijd: jager-verzamelaars</a:t>
          </a:r>
          <a:endParaRPr lang="en-US" sz="2300" kern="1200"/>
        </a:p>
      </dsp:txBody>
      <dsp:txXfrm>
        <a:off x="3405805" y="3554178"/>
        <a:ext cx="3703990" cy="754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BBE87-F69B-2E09-C236-42839749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6836EB-87CF-E2A0-DA7F-F00C78607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D0CA24-9499-C3E9-2009-3191C9CAE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E02757-22E8-4FF4-4DE9-81139292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C15654-79B8-7A22-696B-690897C73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68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41A08-318F-6ED3-6C72-9098FBB6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8A61B8-ACB2-CE4B-A65A-14B604D1D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096FD6-50B8-3E80-6E4C-A6067A96F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D95EF1-E2B4-98CE-D1C3-C054E38E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6D96B5-7F03-5905-71D9-5E29D61C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57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9C706F7-91A4-122F-1677-6E2B7BD3E8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34E071B-0A27-F47F-99B5-BAE58F43B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E37037-3CC0-C4F5-E28F-78337804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E0D422-7218-F816-7856-65BCD0EC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105673-E489-19F8-7A1E-9345FBFEF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4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4DDA0-5623-7CD9-AF65-F1E3C2ED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4896E8-46E3-1DC8-A13C-8D71C4011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B4FA1A-6431-BE10-669B-F327C01C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5870BC-C995-46F1-13D5-456790E0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8A88F2-BC74-EE66-862D-C7F45E7C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52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38216-3C78-CB4B-06CF-C881220F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0527E6-577D-B012-B5BA-31861216C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104468-7DAC-2F79-23CC-8A25EF94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EAD7D2-9FD1-3ABF-0AEF-A48D2BC5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3CBC7B-E6BF-20DA-9458-90B07551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87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03E6A-2BF5-624F-CA0C-4136EB23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21AF41-FF72-D161-C1D9-BEDAF3AB9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55976-20B9-2FA6-D91C-8156EA886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08A164-C201-7E67-47EB-10D92A74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131D6C-3BE2-0B9C-2AF3-6455A349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CDCCEB-C2A7-2861-9FD3-2614EF21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95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82EDC-2138-27EF-3F7F-DF5541AFC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CDC161-5178-7C22-A343-E97D277F4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7F2FA3-5991-A90B-C5BB-47439E3BA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BC0E066-7BD1-3DBA-4B28-7669690BF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C4F547B-7BBA-AB6B-848E-3BF43D1F9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BE04DB1-9828-5A4E-78C2-EA0E75F1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430E065-31BC-FB29-DD1A-3606FC0C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D521384-23A8-9DC8-D3A3-6FE932F0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8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34C44-0E72-DA42-FED4-4DD2EBF3D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494B9E6-BF42-DC95-A801-D94AF513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5E7934D-0ADD-417B-91F4-99F2667D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57B7800-9322-C455-4907-C71412C4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205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F87A41-968F-80B1-D0A3-E8DC6898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C0DE7AB-9A9D-1FA5-7F07-0322A069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F577A4C-0278-58F5-BDB6-B0397209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6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4ED864-DF8C-DDEB-291A-851BE3111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9B9D9D-C694-BD6D-0D56-51032069F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E5F6F5B-D156-AB37-E0FB-B9EA7D987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4B200C-3C51-76A0-723E-AB1130FC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CFD769-247B-5BD5-195C-B928509D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D9D4D9-EBD8-F267-51FB-CAB6BDA4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44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D39A0-9C0D-8C76-7B41-931A6D66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A1393BC-8094-A958-E48E-D00666205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EB13E2-646D-99EE-9E0A-584A6D539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FDFBDD-A904-FF3B-E936-1F12B7595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63D31E-74FB-DF36-87EC-3BFC4549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1DD295-D746-C972-1516-94BB5B92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55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556C676-8B45-DA31-C141-256269DD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FF15B0-4926-C543-8C80-E02EF9513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5B4ED7-1C40-8EEF-A823-3BA7C63DB0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F1E0-8BAE-44B7-A782-E4B635A7551F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A85C4B-7C4A-5528-C256-CE2EE003BB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AA4FB1-14EC-106B-7C6F-92399FAEA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9517-A11E-4EEE-9A23-E1EC397DC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66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iskick.nl/artikelen/aboe-simbel-de-wonderlijk-verplaatste-tempels-van-egypte" TargetMode="External"/><Relationship Id="rId2" Type="http://schemas.openxmlformats.org/officeDocument/2006/relationships/hyperlink" Target="https://vandaagindegeschiedenis.nl/27-maar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hooltv.nl/video/high-speed-history-wie-was-toetanchamon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tv.nl/video/het-klokhuis-canon-hunebedden/" TargetMode="External"/><Relationship Id="rId2" Type="http://schemas.openxmlformats.org/officeDocument/2006/relationships/hyperlink" Target="https://schooltv.nl/video/popup/het-meisje-van-yde-een-offer-aan-de-god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schooltv.nl/video/het-verhaal-van-nederland-in-de-klas-jagers-en-boeren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ijdvak 1 Jagers en Boeren – Ticketshop">
            <a:extLst>
              <a:ext uri="{FF2B5EF4-FFF2-40B4-BE49-F238E27FC236}">
                <a16:creationId xmlns:a16="http://schemas.microsoft.com/office/drawing/2014/main" id="{3D11DD79-F7F1-7C80-9F6C-9655A1103F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85" b="17265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8551088-21AA-4E15-511D-826659004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FFFFFF"/>
                </a:solidFill>
              </a:rPr>
              <a:t>Hoofdstuk 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E5EF20-F18A-3431-7D05-79A95BCF4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i="1">
                <a:solidFill>
                  <a:srgbClr val="FFFFFF"/>
                </a:solidFill>
              </a:rPr>
              <a:t>Jagers en Boeren </a:t>
            </a:r>
            <a:endParaRPr lang="nl-NL" i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04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3. Het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Egyptische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 Rijk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Nadelen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van het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leven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in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staat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belasting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afdragen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in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vorm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van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oogst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moeten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werken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bij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het leger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waterhuishouding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gewone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mensen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hebben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invloed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op het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bestuur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Voordeel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betere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405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3. Het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Egyptische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 Rijk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Lagen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in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samenleving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1.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Farao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2.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Hoogste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ambtenaren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vizier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3.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Andere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hoge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ambtenaren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4. Lage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ambtenaren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schrijvers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priesters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5.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Ambachtslieden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kooplieden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6.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Boeren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landarbeiders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bedienden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7. Slaven</a:t>
            </a: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Invloed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van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farao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contact met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goden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zorgen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voor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waterhuishouding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Invloed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van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priesters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tempels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verzorgen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grootgrondbezit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goden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vereren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602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3. Het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Egyptische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 Rijk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Godsdienst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polytheisme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dieren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konden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heilig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zijn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geloof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in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leven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na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dood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mythologie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Bouwkunst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gebouen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van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gebakken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klei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piramiden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Schilderkunst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afbeeldingen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van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mensen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dieren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dingen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op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manire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waarbij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ze zo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goed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mogelijk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zichtbaar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waren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ogen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schouders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handen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naar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voren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maar het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hoofd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opzij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Schrift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hierogliefen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Einde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van het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Egyptische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Rijk: 30 v. Chr(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Egypte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wordt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onderdeel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van het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Romeinse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Rijk)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9247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3. Het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Egyptische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 Rijk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  <a:hlinkClick r:id="rId2"/>
              </a:rPr>
              <a:t>https://vandaagindegeschiedenis.nl/27-maart/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(Steen van </a:t>
            </a:r>
            <a:r>
              <a:rPr lang="nl-NL" dirty="0" err="1">
                <a:solidFill>
                  <a:srgbClr val="4D5156"/>
                </a:solidFill>
                <a:latin typeface="arial" panose="020B0604020202020204" pitchFamily="34" charset="0"/>
              </a:rPr>
              <a:t>Rosetta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nl-NL" dirty="0" err="1">
                <a:solidFill>
                  <a:srgbClr val="4D5156"/>
                </a:solidFill>
                <a:latin typeface="arial" panose="020B0604020202020204" pitchFamily="34" charset="0"/>
              </a:rPr>
              <a:t>Aboe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nl-NL" dirty="0" err="1">
                <a:solidFill>
                  <a:srgbClr val="4D5156"/>
                </a:solidFill>
                <a:latin typeface="arial" panose="020B0604020202020204" pitchFamily="34" charset="0"/>
              </a:rPr>
              <a:t>Simbel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  <a:hlinkClick r:id="rId3"/>
              </a:rPr>
              <a:t>https://reiskick.nl/artikelen/aboe-simbel-de-wonderlijk-verplaatste-tempels-van-egypte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Toetanchamon: 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  <a:hlinkClick r:id="rId4"/>
              </a:rPr>
              <a:t>https://schooltv.nl/video/high-speed-history-wie-was-toetanchamon/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24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nl-NL" sz="4000" b="0" i="0">
                <a:effectLst/>
                <a:latin typeface="arial" panose="020B0604020202020204" pitchFamily="34" charset="0"/>
              </a:rPr>
              <a:t>§</a:t>
            </a:r>
            <a:r>
              <a:rPr lang="en-US" sz="4000" i="1">
                <a:latin typeface="arial" panose="020B0604020202020204" pitchFamily="34" charset="0"/>
              </a:rPr>
              <a:t>4. Tijd van jagers en boeren in Nederland</a:t>
            </a:r>
            <a:endParaRPr lang="nl-NL" sz="4000" i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M</a:t>
            </a:r>
            <a:r>
              <a:rPr lang="nl-NL" sz="2000">
                <a:latin typeface="arial" panose="020B0604020202020204" pitchFamily="34" charset="0"/>
              </a:rPr>
              <a:t>eisje van Yde: </a:t>
            </a:r>
            <a:r>
              <a:rPr lang="nl-NL" sz="2000">
                <a:latin typeface="arial" panose="020B0604020202020204" pitchFamily="34" charset="0"/>
                <a:hlinkClick r:id="rId2"/>
              </a:rPr>
              <a:t>https://schooltv.nl/video/popup/het-meisje-van-yde-een-offer-aan-de-goden/</a:t>
            </a:r>
            <a:r>
              <a:rPr lang="nl-NL" sz="2000">
                <a:latin typeface="arial" panose="020B0604020202020204" pitchFamily="34" charset="0"/>
              </a:rPr>
              <a:t> </a:t>
            </a:r>
          </a:p>
          <a:p>
            <a:r>
              <a:rPr lang="nl-NL" sz="2000">
                <a:latin typeface="arial" panose="020B0604020202020204" pitchFamily="34" charset="0"/>
              </a:rPr>
              <a:t>Hunebedden: </a:t>
            </a:r>
            <a:r>
              <a:rPr lang="nl-NL" sz="2000">
                <a:latin typeface="arial" panose="020B0604020202020204" pitchFamily="34" charset="0"/>
                <a:hlinkClick r:id="rId3"/>
              </a:rPr>
              <a:t>https://schooltv.nl/video/het-klokhuis-canon-hunebedden/</a:t>
            </a:r>
            <a:r>
              <a:rPr lang="nl-NL" sz="2000">
                <a:latin typeface="arial" panose="020B0604020202020204" pitchFamily="34" charset="0"/>
              </a:rPr>
              <a:t> </a:t>
            </a:r>
          </a:p>
          <a:p>
            <a:r>
              <a:rPr lang="nl-NL" sz="2000">
                <a:latin typeface="arial" panose="020B0604020202020204" pitchFamily="34" charset="0"/>
              </a:rPr>
              <a:t>Het verhaal van Nederland: </a:t>
            </a:r>
            <a:r>
              <a:rPr lang="nl-NL" sz="2000">
                <a:hlinkClick r:id="rId4"/>
              </a:rPr>
              <a:t>Schooltv: Het Verhaal van Nederland in de klas - Jagers en boeren</a:t>
            </a:r>
            <a:r>
              <a:rPr lang="nl-NL" sz="2000">
                <a:latin typeface="arial" panose="020B0604020202020204" pitchFamily="34" charset="0"/>
              </a:rPr>
              <a:t> </a:t>
            </a:r>
            <a:endParaRPr lang="nl-NL" sz="2000"/>
          </a:p>
        </p:txBody>
      </p:sp>
      <p:pic>
        <p:nvPicPr>
          <p:cNvPr id="1026" name="Picture 2" descr="Prehistorisch Nederland - Wikipedia">
            <a:extLst>
              <a:ext uri="{FF2B5EF4-FFF2-40B4-BE49-F238E27FC236}">
                <a16:creationId xmlns:a16="http://schemas.microsoft.com/office/drawing/2014/main" id="{C68F00C2-29E4-90B7-CF16-6039AA0B7E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7" r="2908" b="-1"/>
          <a:stretch/>
        </p:blipFill>
        <p:spPr bwMode="auto">
          <a:xfrm>
            <a:off x="7199440" y="10"/>
            <a:ext cx="4992560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415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5.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Vergelijken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 in de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tijd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jager-verzamelaars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P</a:t>
            </a:r>
            <a:r>
              <a:rPr lang="nl-NL" dirty="0" err="1">
                <a:solidFill>
                  <a:srgbClr val="4D5156"/>
                </a:solidFill>
                <a:latin typeface="arial" panose="020B0604020202020204" pitchFamily="34" charset="0"/>
              </a:rPr>
              <a:t>raktische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 opdracht: Doe in groepjes een kort onderzoek naar de huidige groepen jagers-verzamelaars(keuze uit de lijst op de afbeelding)</a:t>
            </a:r>
          </a:p>
          <a:p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Uiterste inleverdatum: les voor </a:t>
            </a:r>
            <a:r>
              <a:rPr lang="nl-NL" dirty="0" err="1">
                <a:solidFill>
                  <a:srgbClr val="4D5156"/>
                </a:solidFill>
                <a:latin typeface="arial" panose="020B0604020202020204" pitchFamily="34" charset="0"/>
              </a:rPr>
              <a:t>toetsweek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!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4E632B7-F5EB-149C-7A40-D8139395FA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19" t="9931" r="42422" b="46111"/>
          <a:stretch/>
        </p:blipFill>
        <p:spPr>
          <a:xfrm>
            <a:off x="6591300" y="3642939"/>
            <a:ext cx="3971925" cy="273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6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4F3C2E-18E1-6B3C-7192-F9B93DC68C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5833" b="98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i="1" dirty="0" err="1"/>
              <a:t>Inhoud</a:t>
            </a:r>
            <a:endParaRPr lang="nl-NL" i="1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47698CAE-1EAE-60A5-E6E6-2126B62A0C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8528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779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b="0" i="0">
                <a:effectLst/>
                <a:latin typeface="arial" panose="020B0604020202020204" pitchFamily="34" charset="0"/>
              </a:rPr>
              <a:t>§</a:t>
            </a:r>
            <a:r>
              <a:rPr lang="en-US" b="0" i="1">
                <a:effectLst/>
                <a:latin typeface="arial" panose="020B0604020202020204" pitchFamily="34" charset="0"/>
              </a:rPr>
              <a:t>1. </a:t>
            </a:r>
            <a:r>
              <a:rPr lang="en-US" b="0" i="1" err="1">
                <a:effectLst/>
                <a:latin typeface="arial" panose="020B0604020202020204" pitchFamily="34" charset="0"/>
              </a:rPr>
              <a:t>Geschiedschrijving</a:t>
            </a:r>
            <a:endParaRPr lang="nl-NL" i="1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NL">
                <a:latin typeface="arial" panose="020B0604020202020204" pitchFamily="34" charset="0"/>
              </a:rPr>
              <a:t>Tijdvakken</a:t>
            </a:r>
            <a:r>
              <a:rPr lang="en-US">
                <a:latin typeface="arial" panose="020B0604020202020204" pitchFamily="34" charset="0"/>
              </a:rPr>
              <a:t>: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</a:t>
            </a:r>
            <a:r>
              <a:rPr lang="en-US" err="1">
                <a:latin typeface="arial" panose="020B0604020202020204" pitchFamily="34" charset="0"/>
              </a:rPr>
              <a:t>Jagers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Boeren</a:t>
            </a:r>
            <a:r>
              <a:rPr lang="en-US">
                <a:latin typeface="arial" panose="020B0604020202020204" pitchFamily="34" charset="0"/>
              </a:rPr>
              <a:t>(…..-3000 v. Chr)(=</a:t>
            </a:r>
            <a:r>
              <a:rPr lang="en-US" err="1">
                <a:latin typeface="arial" panose="020B0604020202020204" pitchFamily="34" charset="0"/>
              </a:rPr>
              <a:t>prehistorie</a:t>
            </a:r>
            <a:r>
              <a:rPr lang="en-US">
                <a:latin typeface="arial" panose="020B0604020202020204" pitchFamily="34" charset="0"/>
              </a:rPr>
              <a:t>)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</a:t>
            </a:r>
            <a:r>
              <a:rPr lang="en-US" err="1">
                <a:latin typeface="arial" panose="020B0604020202020204" pitchFamily="34" charset="0"/>
              </a:rPr>
              <a:t>Grieken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Romeinen</a:t>
            </a:r>
            <a:r>
              <a:rPr lang="en-US">
                <a:latin typeface="arial" panose="020B0604020202020204" pitchFamily="34" charset="0"/>
              </a:rPr>
              <a:t>(3000 v. Chr-500)(=</a:t>
            </a:r>
            <a:r>
              <a:rPr lang="en-US" err="1">
                <a:latin typeface="arial" panose="020B0604020202020204" pitchFamily="34" charset="0"/>
              </a:rPr>
              <a:t>oudheid</a:t>
            </a:r>
            <a:r>
              <a:rPr lang="en-US">
                <a:latin typeface="arial" panose="020B0604020202020204" pitchFamily="34" charset="0"/>
              </a:rPr>
              <a:t>)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</a:t>
            </a:r>
            <a:r>
              <a:rPr lang="en-US" err="1">
                <a:latin typeface="arial" panose="020B0604020202020204" pitchFamily="34" charset="0"/>
              </a:rPr>
              <a:t>Monniken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en</a:t>
            </a:r>
            <a:r>
              <a:rPr lang="en-US">
                <a:latin typeface="arial" panose="020B0604020202020204" pitchFamily="34" charset="0"/>
              </a:rPr>
              <a:t> Ridders(500-1000)(</a:t>
            </a:r>
            <a:r>
              <a:rPr lang="en-US" err="1">
                <a:latin typeface="arial" panose="020B0604020202020204" pitchFamily="34" charset="0"/>
              </a:rPr>
              <a:t>middeleeuwen</a:t>
            </a:r>
            <a:r>
              <a:rPr lang="en-US">
                <a:latin typeface="arial" panose="020B0604020202020204" pitchFamily="34" charset="0"/>
              </a:rPr>
              <a:t>)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</a:t>
            </a:r>
            <a:r>
              <a:rPr lang="en-US" err="1">
                <a:latin typeface="arial" panose="020B0604020202020204" pitchFamily="34" charset="0"/>
              </a:rPr>
              <a:t>Steden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en</a:t>
            </a:r>
            <a:r>
              <a:rPr lang="en-US">
                <a:latin typeface="arial" panose="020B0604020202020204" pitchFamily="34" charset="0"/>
              </a:rPr>
              <a:t> Staten(1000-1500)(</a:t>
            </a:r>
            <a:r>
              <a:rPr lang="en-US" err="1">
                <a:latin typeface="arial" panose="020B0604020202020204" pitchFamily="34" charset="0"/>
              </a:rPr>
              <a:t>middeleeuwen</a:t>
            </a:r>
            <a:r>
              <a:rPr lang="en-US">
                <a:latin typeface="arial" panose="020B0604020202020204" pitchFamily="34" charset="0"/>
              </a:rPr>
              <a:t>)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-Ontdekkers </a:t>
            </a:r>
            <a:r>
              <a:rPr lang="en-US" err="1">
                <a:latin typeface="arial" panose="020B0604020202020204" pitchFamily="34" charset="0"/>
              </a:rPr>
              <a:t>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Hervormers</a:t>
            </a:r>
            <a:r>
              <a:rPr lang="en-US">
                <a:latin typeface="arial" panose="020B0604020202020204" pitchFamily="34" charset="0"/>
              </a:rPr>
              <a:t>(1500-1600)(</a:t>
            </a:r>
            <a:r>
              <a:rPr lang="en-US" err="1">
                <a:latin typeface="arial" panose="020B0604020202020204" pitchFamily="34" charset="0"/>
              </a:rPr>
              <a:t>vroegmoderne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tijd</a:t>
            </a:r>
            <a:r>
              <a:rPr lang="en-US">
                <a:latin typeface="arial" panose="020B0604020202020204" pitchFamily="34" charset="0"/>
              </a:rPr>
              <a:t>)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</a:t>
            </a:r>
            <a:r>
              <a:rPr lang="en-US" err="1">
                <a:latin typeface="arial" panose="020B0604020202020204" pitchFamily="34" charset="0"/>
              </a:rPr>
              <a:t>Regenten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Vorsten</a:t>
            </a:r>
            <a:r>
              <a:rPr lang="en-US">
                <a:latin typeface="arial" panose="020B0604020202020204" pitchFamily="34" charset="0"/>
              </a:rPr>
              <a:t>(1600-1700)(</a:t>
            </a:r>
            <a:r>
              <a:rPr lang="en-US" err="1">
                <a:latin typeface="arial" panose="020B0604020202020204" pitchFamily="34" charset="0"/>
              </a:rPr>
              <a:t>vroegmoderne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tijd</a:t>
            </a:r>
            <a:r>
              <a:rPr lang="en-US">
                <a:latin typeface="arial" panose="020B0604020202020204" pitchFamily="34" charset="0"/>
              </a:rPr>
              <a:t>)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</a:t>
            </a:r>
            <a:r>
              <a:rPr lang="en-US" err="1">
                <a:latin typeface="arial" panose="020B0604020202020204" pitchFamily="34" charset="0"/>
              </a:rPr>
              <a:t>Pruiken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Revoluties</a:t>
            </a:r>
            <a:r>
              <a:rPr lang="en-US">
                <a:latin typeface="arial" panose="020B0604020202020204" pitchFamily="34" charset="0"/>
              </a:rPr>
              <a:t>(1700-1800)(</a:t>
            </a:r>
            <a:r>
              <a:rPr lang="en-US" err="1">
                <a:latin typeface="arial" panose="020B0604020202020204" pitchFamily="34" charset="0"/>
              </a:rPr>
              <a:t>vroegmoderne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tijd</a:t>
            </a:r>
            <a:r>
              <a:rPr lang="en-US">
                <a:latin typeface="arial" panose="020B0604020202020204" pitchFamily="34" charset="0"/>
              </a:rPr>
              <a:t>)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-Burgers </a:t>
            </a:r>
            <a:r>
              <a:rPr lang="en-US" err="1">
                <a:latin typeface="arial" panose="020B0604020202020204" pitchFamily="34" charset="0"/>
              </a:rPr>
              <a:t>en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Stoommachines</a:t>
            </a:r>
            <a:r>
              <a:rPr lang="en-US">
                <a:latin typeface="arial" panose="020B0604020202020204" pitchFamily="34" charset="0"/>
              </a:rPr>
              <a:t>(1800-1900)(</a:t>
            </a:r>
            <a:r>
              <a:rPr lang="en-US" err="1">
                <a:latin typeface="arial" panose="020B0604020202020204" pitchFamily="34" charset="0"/>
              </a:rPr>
              <a:t>moderne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tijd</a:t>
            </a:r>
            <a:r>
              <a:rPr lang="en-US">
                <a:latin typeface="arial" panose="020B0604020202020204" pitchFamily="34" charset="0"/>
              </a:rPr>
              <a:t>)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</a:t>
            </a:r>
            <a:r>
              <a:rPr lang="en-US" err="1">
                <a:latin typeface="arial" panose="020B0604020202020204" pitchFamily="34" charset="0"/>
              </a:rPr>
              <a:t>Wereldoorlogen</a:t>
            </a:r>
            <a:r>
              <a:rPr lang="en-US">
                <a:latin typeface="arial" panose="020B0604020202020204" pitchFamily="34" charset="0"/>
              </a:rPr>
              <a:t>(1900-1950)(</a:t>
            </a:r>
            <a:r>
              <a:rPr lang="en-US" err="1">
                <a:latin typeface="arial" panose="020B0604020202020204" pitchFamily="34" charset="0"/>
              </a:rPr>
              <a:t>moderne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tijd</a:t>
            </a:r>
            <a:r>
              <a:rPr lang="en-US">
                <a:latin typeface="arial" panose="020B0604020202020204" pitchFamily="34" charset="0"/>
              </a:rPr>
              <a:t>)</a:t>
            </a:r>
            <a:br>
              <a:rPr lang="en-US">
                <a:latin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</a:rPr>
              <a:t>-</a:t>
            </a:r>
            <a:r>
              <a:rPr lang="en-US" err="1">
                <a:latin typeface="arial" panose="020B0604020202020204" pitchFamily="34" charset="0"/>
              </a:rPr>
              <a:t>Televisie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en</a:t>
            </a:r>
            <a:r>
              <a:rPr lang="en-US">
                <a:latin typeface="arial" panose="020B0604020202020204" pitchFamily="34" charset="0"/>
              </a:rPr>
              <a:t> Computer(1950-heden)(</a:t>
            </a:r>
            <a:r>
              <a:rPr lang="en-US" err="1">
                <a:latin typeface="arial" panose="020B0604020202020204" pitchFamily="34" charset="0"/>
              </a:rPr>
              <a:t>moderne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err="1">
                <a:latin typeface="arial" panose="020B0604020202020204" pitchFamily="34" charset="0"/>
              </a:rPr>
              <a:t>tijd</a:t>
            </a:r>
            <a:r>
              <a:rPr lang="en-US">
                <a:latin typeface="arial" panose="020B0604020202020204" pitchFamily="34" charset="0"/>
              </a:rPr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12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b="0" i="1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en-US" b="0" i="1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Geschiedschrijving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Samenlevingen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-Jager-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verzamelaars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Landbouwsamenleving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Agrarisch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-urbane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samenleving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Industriele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samenleving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Informatiemaatschappij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Soorten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geschiedenis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politiek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bestuurlijk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)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-social(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maatschappelijk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)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cultureel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religie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taal, kunst etc.)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economisch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bestaansmiddelen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handel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etc.)</a:t>
            </a:r>
          </a:p>
        </p:txBody>
      </p:sp>
    </p:spTree>
    <p:extLst>
      <p:ext uri="{BB962C8B-B14F-4D97-AF65-F5344CB8AC3E}">
        <p14:creationId xmlns:p14="http://schemas.microsoft.com/office/powerpoint/2010/main" val="276818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b="0" i="1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en-US" b="0" i="1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Geschiedschrijving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Geschiedenis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probeert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antwoord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te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geven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op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vragen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beschrijvend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verschijnsel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beschrijven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verklarend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waarom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vindt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dit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verschijnsel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plaats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?</a:t>
            </a:r>
            <a:b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-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waarderend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: wat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vindt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men van het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verschijnsel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?</a:t>
            </a:r>
          </a:p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Je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kunt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bij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verschijnselen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continuiteit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of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verandering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vaststellen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Oorzaken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gevolgen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kunnen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direct(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aanleiding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of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eerste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gevolg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) of indirect(op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langere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termijn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)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zijn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Bij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geschiedkundig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onderzoek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gebruik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je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primaire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gemaakt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door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mensen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uit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die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tijd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)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secondaire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informatie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uit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latere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hand)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bronnen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(=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bijvoorbeeld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interviews,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geschreven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werk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of video’s)</a:t>
            </a:r>
          </a:p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Om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te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bepalen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welke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bronnen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je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kunt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gebruiken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, is het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belangrijk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om op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betrouwbaarheid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klopt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informatie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?)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representativiteit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geldt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informatie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uit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bron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voor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iedereen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waar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je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onderzoek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naar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doet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?) van die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bronnen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te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letten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Daarbij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is het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belangrijk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om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rekening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te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houden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met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standplaatsgebondenheid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2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2.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Prehistorie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K</a:t>
            </a:r>
            <a:r>
              <a:rPr lang="nl-NL" dirty="0" err="1">
                <a:solidFill>
                  <a:srgbClr val="4D5156"/>
                </a:solidFill>
                <a:latin typeface="arial" panose="020B0604020202020204" pitchFamily="34" charset="0"/>
              </a:rPr>
              <a:t>enmerkende</a:t>
            </a: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 aspecten:</a:t>
            </a:r>
            <a:b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-de levenswijze van jager-verzamelaars</a:t>
            </a:r>
            <a:b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-het ontstaan van landbouw en landbouwsamenlevingen</a:t>
            </a:r>
            <a:b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-het ontstaan van de eerste stedelijke gemeenschappen</a:t>
            </a:r>
          </a:p>
          <a:p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Prehistorie: periode waarin een volk geen schrift gebruikt</a:t>
            </a:r>
          </a:p>
          <a:p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In de prehistorie ontstond de mens</a:t>
            </a:r>
          </a:p>
          <a:p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De eerste mensen waren jager-verzamelaars:</a:t>
            </a:r>
            <a:b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-zij trokken rond</a:t>
            </a:r>
            <a:b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-zij leefden in primitieve hutten</a:t>
            </a:r>
            <a:b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-zij leefden van jacht(mannen) en het verzamelen van voedsel(vrouwen)</a:t>
            </a:r>
            <a:b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</a:br>
            <a:r>
              <a:rPr lang="nl-NL" dirty="0">
                <a:solidFill>
                  <a:srgbClr val="4D5156"/>
                </a:solidFill>
                <a:latin typeface="arial" panose="020B0604020202020204" pitchFamily="34" charset="0"/>
              </a:rPr>
              <a:t>-zij leefden in kleine groepen zonder hiërarchie </a:t>
            </a:r>
          </a:p>
        </p:txBody>
      </p:sp>
    </p:spTree>
    <p:extLst>
      <p:ext uri="{BB962C8B-B14F-4D97-AF65-F5344CB8AC3E}">
        <p14:creationId xmlns:p14="http://schemas.microsoft.com/office/powerpoint/2010/main" val="240382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0" name="Rectangle 2054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Freeform: Shape 2056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nl-NL" b="0" i="0">
                <a:effectLst/>
                <a:latin typeface="arial" panose="020B0604020202020204" pitchFamily="34" charset="0"/>
              </a:rPr>
              <a:t>§</a:t>
            </a:r>
            <a:r>
              <a:rPr lang="en-US" i="1">
                <a:latin typeface="arial" panose="020B0604020202020204" pitchFamily="34" charset="0"/>
              </a:rPr>
              <a:t>2. </a:t>
            </a:r>
            <a:r>
              <a:rPr lang="en-US" i="1" err="1">
                <a:latin typeface="arial" panose="020B0604020202020204" pitchFamily="34" charset="0"/>
              </a:rPr>
              <a:t>Prehistorie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De landbouw ontstond in een gebied dat de vruchtbare halve maan wordt genoemd(zie kaart)(neolithische revolutie)</a:t>
            </a:r>
          </a:p>
          <a:p>
            <a:r>
              <a:rPr lang="en-US" sz="2000">
                <a:latin typeface="arial" panose="020B0604020202020204" pitchFamily="34" charset="0"/>
              </a:rPr>
              <a:t>Gevolgen:</a:t>
            </a:r>
            <a:br>
              <a:rPr lang="en-US" sz="2000">
                <a:latin typeface="arial" panose="020B0604020202020204" pitchFamily="34" charset="0"/>
              </a:rPr>
            </a:br>
            <a:r>
              <a:rPr lang="en-US" sz="2000">
                <a:latin typeface="arial" panose="020B0604020202020204" pitchFamily="34" charset="0"/>
              </a:rPr>
              <a:t>-bevolkingsgroei</a:t>
            </a:r>
            <a:br>
              <a:rPr lang="en-US" sz="2000">
                <a:latin typeface="arial" panose="020B0604020202020204" pitchFamily="34" charset="0"/>
              </a:rPr>
            </a:br>
            <a:r>
              <a:rPr lang="en-US" sz="2000">
                <a:latin typeface="arial" panose="020B0604020202020204" pitchFamily="34" charset="0"/>
              </a:rPr>
              <a:t>-sedentair leven</a:t>
            </a:r>
            <a:br>
              <a:rPr lang="en-US" sz="2000">
                <a:latin typeface="arial" panose="020B0604020202020204" pitchFamily="34" charset="0"/>
              </a:rPr>
            </a:br>
            <a:r>
              <a:rPr lang="en-US" sz="2000">
                <a:latin typeface="arial" panose="020B0604020202020204" pitchFamily="34" charset="0"/>
              </a:rPr>
              <a:t>-nieuwe technieken(bijvoorbeeld pottenbakken)</a:t>
            </a:r>
            <a:br>
              <a:rPr lang="en-US" sz="2000">
                <a:latin typeface="arial" panose="020B0604020202020204" pitchFamily="34" charset="0"/>
              </a:rPr>
            </a:br>
            <a:r>
              <a:rPr lang="en-US" sz="2000">
                <a:latin typeface="arial" panose="020B0604020202020204" pitchFamily="34" charset="0"/>
              </a:rPr>
              <a:t>-onzekerheid(mislukken van oogsten, zieke dieren)</a:t>
            </a:r>
            <a:br>
              <a:rPr lang="en-US" sz="2000">
                <a:latin typeface="arial" panose="020B0604020202020204" pitchFamily="34" charset="0"/>
              </a:rPr>
            </a:br>
            <a:r>
              <a:rPr lang="en-US" sz="2000">
                <a:latin typeface="arial" panose="020B0604020202020204" pitchFamily="34" charset="0"/>
              </a:rPr>
              <a:t>-hierarchische opbouw(door verschil in successen van verschillende akkers) </a:t>
            </a:r>
            <a:endParaRPr lang="nl-NL" sz="2000">
              <a:latin typeface="arial" panose="020B0604020202020204" pitchFamily="34" charset="0"/>
            </a:endParaRPr>
          </a:p>
        </p:txBody>
      </p:sp>
      <p:pic>
        <p:nvPicPr>
          <p:cNvPr id="2050" name="Picture 2" descr="Vruchtbare Sikkel - Wikipedia">
            <a:extLst>
              <a:ext uri="{FF2B5EF4-FFF2-40B4-BE49-F238E27FC236}">
                <a16:creationId xmlns:a16="http://schemas.microsoft.com/office/drawing/2014/main" id="{D102982B-90C7-C557-7AB9-63E9D4D1D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82996" y="2184914"/>
            <a:ext cx="3061247" cy="375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5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D02A71-3183-1819-9283-39D7A372E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2.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Prehistorie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466B4C-68BB-33B9-2A40-704D9F1CA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stedelijke</a:t>
            </a:r>
            <a:r>
              <a:rPr lang="en-US" dirty="0"/>
              <a:t> </a:t>
            </a:r>
            <a:r>
              <a:rPr lang="en-US" dirty="0" err="1"/>
              <a:t>gemeenschappen</a:t>
            </a:r>
            <a:r>
              <a:rPr lang="en-US" dirty="0"/>
              <a:t>(</a:t>
            </a:r>
            <a:r>
              <a:rPr lang="en-US" dirty="0" err="1"/>
              <a:t>Mesopotamie</a:t>
            </a:r>
            <a:r>
              <a:rPr lang="en-US" dirty="0"/>
              <a:t>, </a:t>
            </a:r>
            <a:r>
              <a:rPr lang="en-US" dirty="0" err="1"/>
              <a:t>Egypte</a:t>
            </a:r>
            <a:r>
              <a:rPr lang="en-US" dirty="0"/>
              <a:t>, Mexico, India, China </a:t>
            </a:r>
            <a:r>
              <a:rPr lang="en-US" dirty="0" err="1"/>
              <a:t>en</a:t>
            </a:r>
            <a:r>
              <a:rPr lang="en-US" dirty="0"/>
              <a:t> Peru) </a:t>
            </a:r>
            <a:r>
              <a:rPr lang="en-US" dirty="0" err="1"/>
              <a:t>ontstaan</a:t>
            </a:r>
            <a:r>
              <a:rPr lang="en-US" dirty="0"/>
              <a:t> in de </a:t>
            </a:r>
            <a:r>
              <a:rPr lang="en-US" dirty="0" err="1"/>
              <a:t>buurt</a:t>
            </a:r>
            <a:r>
              <a:rPr lang="en-US" dirty="0"/>
              <a:t> van </a:t>
            </a:r>
            <a:r>
              <a:rPr lang="en-US" dirty="0" err="1"/>
              <a:t>rivieren</a:t>
            </a:r>
            <a:r>
              <a:rPr lang="en-US" dirty="0"/>
              <a:t>, die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overstromingen</a:t>
            </a:r>
            <a:r>
              <a:rPr lang="en-US" dirty="0"/>
              <a:t> </a:t>
            </a:r>
            <a:r>
              <a:rPr lang="en-US" dirty="0" err="1"/>
              <a:t>vruchtbaar</a:t>
            </a:r>
            <a:r>
              <a:rPr lang="en-US" dirty="0"/>
              <a:t> </a:t>
            </a:r>
            <a:r>
              <a:rPr lang="en-US" dirty="0" err="1"/>
              <a:t>slib</a:t>
            </a:r>
            <a:r>
              <a:rPr lang="en-US" dirty="0"/>
              <a:t> </a:t>
            </a:r>
            <a:r>
              <a:rPr lang="en-US" dirty="0" err="1"/>
              <a:t>achterlaten</a:t>
            </a:r>
            <a:endParaRPr lang="en-US" dirty="0"/>
          </a:p>
          <a:p>
            <a:r>
              <a:rPr lang="en-US" dirty="0"/>
              <a:t>In de </a:t>
            </a:r>
            <a:r>
              <a:rPr lang="en-US" dirty="0" err="1"/>
              <a:t>steden</a:t>
            </a:r>
            <a:r>
              <a:rPr lang="en-US" dirty="0"/>
              <a:t> </a:t>
            </a:r>
            <a:r>
              <a:rPr lang="en-US" dirty="0" err="1"/>
              <a:t>hoefde</a:t>
            </a:r>
            <a:r>
              <a:rPr lang="en-US" dirty="0"/>
              <a:t>, door de </a:t>
            </a:r>
            <a:r>
              <a:rPr lang="en-US" dirty="0" err="1"/>
              <a:t>grotere</a:t>
            </a:r>
            <a:r>
              <a:rPr lang="en-US" dirty="0"/>
              <a:t> </a:t>
            </a:r>
            <a:r>
              <a:rPr lang="en-US" dirty="0" err="1"/>
              <a:t>bevolking</a:t>
            </a:r>
            <a:r>
              <a:rPr lang="en-US" dirty="0"/>
              <a:t>,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in de </a:t>
            </a:r>
            <a:r>
              <a:rPr lang="en-US" dirty="0" err="1"/>
              <a:t>landbouw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, </a:t>
            </a:r>
            <a:r>
              <a:rPr lang="en-US" dirty="0" err="1"/>
              <a:t>waardoor</a:t>
            </a:r>
            <a:r>
              <a:rPr lang="en-US" dirty="0"/>
              <a:t>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beroepen</a:t>
            </a:r>
            <a:r>
              <a:rPr lang="en-US" dirty="0"/>
              <a:t> </a:t>
            </a:r>
            <a:r>
              <a:rPr lang="en-US" dirty="0" err="1"/>
              <a:t>ontstaan</a:t>
            </a:r>
            <a:r>
              <a:rPr lang="en-US" dirty="0"/>
              <a:t>(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ambachtsman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handelaar</a:t>
            </a:r>
            <a:r>
              <a:rPr lang="en-US" dirty="0"/>
              <a:t>), die </a:t>
            </a:r>
            <a:r>
              <a:rPr lang="en-US" dirty="0" err="1"/>
              <a:t>verschilden</a:t>
            </a:r>
            <a:r>
              <a:rPr lang="en-US" dirty="0"/>
              <a:t> in </a:t>
            </a:r>
            <a:r>
              <a:rPr lang="en-US" dirty="0" err="1"/>
              <a:t>aanzien</a:t>
            </a:r>
            <a:endParaRPr lang="en-US" dirty="0"/>
          </a:p>
          <a:p>
            <a:r>
              <a:rPr lang="en-US" dirty="0"/>
              <a:t>Er was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godsdienstig</a:t>
            </a:r>
            <a:r>
              <a:rPr lang="en-US" dirty="0"/>
              <a:t> centrum </a:t>
            </a:r>
            <a:r>
              <a:rPr lang="en-US" dirty="0" err="1"/>
              <a:t>aanwezig</a:t>
            </a:r>
            <a:endParaRPr lang="en-US" dirty="0"/>
          </a:p>
          <a:p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ontstaat</a:t>
            </a:r>
            <a:r>
              <a:rPr lang="en-US" dirty="0"/>
              <a:t> het </a:t>
            </a:r>
            <a:r>
              <a:rPr lang="en-US" dirty="0" err="1"/>
              <a:t>schrift</a:t>
            </a:r>
            <a:r>
              <a:rPr lang="en-US" dirty="0"/>
              <a:t>, </a:t>
            </a:r>
            <a:r>
              <a:rPr lang="en-US" dirty="0" err="1"/>
              <a:t>aangezien</a:t>
            </a:r>
            <a:r>
              <a:rPr lang="en-US" dirty="0"/>
              <a:t> de </a:t>
            </a:r>
            <a:r>
              <a:rPr lang="en-US" dirty="0" err="1"/>
              <a:t>steden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complex </a:t>
            </a:r>
            <a:r>
              <a:rPr lang="en-US" dirty="0" err="1"/>
              <a:t>bestuur</a:t>
            </a:r>
            <a:r>
              <a:rPr lang="en-US" dirty="0"/>
              <a:t> </a:t>
            </a:r>
            <a:r>
              <a:rPr lang="en-US" dirty="0" err="1"/>
              <a:t>hadden</a:t>
            </a:r>
            <a:r>
              <a:rPr lang="en-US" dirty="0"/>
              <a:t> </a:t>
            </a:r>
            <a:r>
              <a:rPr lang="en-US" dirty="0" err="1"/>
              <a:t>waarvoor</a:t>
            </a:r>
            <a:r>
              <a:rPr lang="en-US" dirty="0"/>
              <a:t> het </a:t>
            </a:r>
            <a:r>
              <a:rPr lang="en-US" dirty="0" err="1"/>
              <a:t>handig</a:t>
            </a:r>
            <a:r>
              <a:rPr lang="en-US" dirty="0"/>
              <a:t> was om </a:t>
            </a:r>
            <a:r>
              <a:rPr lang="en-US" dirty="0" err="1"/>
              <a:t>dingen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opschrijven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209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981E4-09E0-BFBB-EC95-B80AF833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§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3. Het </a:t>
            </a:r>
            <a:r>
              <a:rPr lang="en-US" i="1" dirty="0" err="1">
                <a:solidFill>
                  <a:srgbClr val="4D5156"/>
                </a:solidFill>
                <a:latin typeface="arial" panose="020B0604020202020204" pitchFamily="34" charset="0"/>
              </a:rPr>
              <a:t>Egyptische</a:t>
            </a:r>
            <a:r>
              <a:rPr lang="en-US" i="1" dirty="0">
                <a:solidFill>
                  <a:srgbClr val="4D5156"/>
                </a:solidFill>
                <a:latin typeface="arial" panose="020B0604020202020204" pitchFamily="34" charset="0"/>
              </a:rPr>
              <a:t> Rijk</a:t>
            </a:r>
            <a:endParaRPr lang="nl-NL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FBE83-4447-4330-CF2E-77C9B611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D5156"/>
                </a:solidFill>
              </a:rPr>
              <a:t>R</a:t>
            </a:r>
            <a:r>
              <a:rPr lang="nl-NL" dirty="0" err="1">
                <a:solidFill>
                  <a:srgbClr val="4D5156"/>
                </a:solidFill>
              </a:rPr>
              <a:t>ivier</a:t>
            </a:r>
            <a:r>
              <a:rPr lang="nl-NL" dirty="0">
                <a:solidFill>
                  <a:srgbClr val="4D5156"/>
                </a:solidFill>
              </a:rPr>
              <a:t>: Nijl(zowel belangrijk voor landbouw als verbinding over water, werd beheerd met dammen, dijken en sloten)</a:t>
            </a:r>
          </a:p>
          <a:p>
            <a:r>
              <a:rPr lang="nl-NL" dirty="0">
                <a:solidFill>
                  <a:srgbClr val="4D5156"/>
                </a:solidFill>
              </a:rPr>
              <a:t>Veroveringen van steden leidden tot het ontstaan van koninkrijken</a:t>
            </a:r>
          </a:p>
          <a:p>
            <a:r>
              <a:rPr lang="nl-NL" dirty="0">
                <a:solidFill>
                  <a:srgbClr val="4D5156"/>
                </a:solidFill>
              </a:rPr>
              <a:t>Landbouw in Egypte: opgekomen tussen 5000 en 4000 v. </a:t>
            </a:r>
            <a:r>
              <a:rPr lang="nl-NL" dirty="0" err="1">
                <a:solidFill>
                  <a:srgbClr val="4D5156"/>
                </a:solidFill>
              </a:rPr>
              <a:t>Chr</a:t>
            </a:r>
            <a:endParaRPr lang="nl-NL" dirty="0">
              <a:solidFill>
                <a:srgbClr val="4D5156"/>
              </a:solidFill>
            </a:endParaRPr>
          </a:p>
          <a:p>
            <a:r>
              <a:rPr lang="nl-NL" dirty="0">
                <a:solidFill>
                  <a:srgbClr val="4D5156"/>
                </a:solidFill>
              </a:rPr>
              <a:t>Regeringsleider: Farao</a:t>
            </a:r>
            <a:r>
              <a:rPr lang="en-US" dirty="0">
                <a:solidFill>
                  <a:srgbClr val="4D5156"/>
                </a:solidFill>
              </a:rPr>
              <a:t>(</a:t>
            </a:r>
            <a:r>
              <a:rPr lang="en-US" dirty="0" err="1">
                <a:solidFill>
                  <a:srgbClr val="4D5156"/>
                </a:solidFill>
              </a:rPr>
              <a:t>ondersteund</a:t>
            </a:r>
            <a:r>
              <a:rPr lang="en-US" dirty="0">
                <a:solidFill>
                  <a:srgbClr val="4D5156"/>
                </a:solidFill>
              </a:rPr>
              <a:t> door </a:t>
            </a:r>
            <a:r>
              <a:rPr lang="en-US" dirty="0" err="1">
                <a:solidFill>
                  <a:srgbClr val="4D5156"/>
                </a:solidFill>
              </a:rPr>
              <a:t>ambtenaren</a:t>
            </a:r>
            <a:r>
              <a:rPr lang="en-US" dirty="0">
                <a:solidFill>
                  <a:srgbClr val="4D5156"/>
                </a:solidFill>
              </a:rPr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62881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09BE815F72F544B39B971676FC0395" ma:contentTypeVersion="11" ma:contentTypeDescription="Een nieuw document maken." ma:contentTypeScope="" ma:versionID="3c796dc6f9120eccab6cd05aea889d62">
  <xsd:schema xmlns:xsd="http://www.w3.org/2001/XMLSchema" xmlns:xs="http://www.w3.org/2001/XMLSchema" xmlns:p="http://schemas.microsoft.com/office/2006/metadata/properties" xmlns:ns3="65efbb83-4fa8-43ec-bca2-42ae8e413c3f" xmlns:ns4="6dd6d73a-b593-48f6-ac91-6583479f37f0" targetNamespace="http://schemas.microsoft.com/office/2006/metadata/properties" ma:root="true" ma:fieldsID="c94f27a0b7c1aded1f7a2acef0f8d239" ns3:_="" ns4:_="">
    <xsd:import namespace="65efbb83-4fa8-43ec-bca2-42ae8e413c3f"/>
    <xsd:import namespace="6dd6d73a-b593-48f6-ac91-6583479f37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efbb83-4fa8-43ec-bca2-42ae8e413c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6d73a-b593-48f6-ac91-6583479f37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5efbb83-4fa8-43ec-bca2-42ae8e413c3f" xsi:nil="true"/>
  </documentManagement>
</p:properties>
</file>

<file path=customXml/itemProps1.xml><?xml version="1.0" encoding="utf-8"?>
<ds:datastoreItem xmlns:ds="http://schemas.openxmlformats.org/officeDocument/2006/customXml" ds:itemID="{959376AD-5C48-4370-98D5-84576B16A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efbb83-4fa8-43ec-bca2-42ae8e413c3f"/>
    <ds:schemaRef ds:uri="6dd6d73a-b593-48f6-ac91-6583479f37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4EE9CD-F232-4997-B370-F824F90F82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44A59C-9AE0-42B2-A442-DE062CD5E36F}">
  <ds:schemaRefs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6dd6d73a-b593-48f6-ac91-6583479f37f0"/>
    <ds:schemaRef ds:uri="65efbb83-4fa8-43ec-bca2-42ae8e413c3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1027</Words>
  <Application>Microsoft Office PowerPoint</Application>
  <PresentationFormat>Breedbeeld</PresentationFormat>
  <Paragraphs>61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Kantoorthema</vt:lpstr>
      <vt:lpstr>Hoofdstuk 1</vt:lpstr>
      <vt:lpstr>Inhoud</vt:lpstr>
      <vt:lpstr>§1. Geschiedschrijving</vt:lpstr>
      <vt:lpstr>§1. Geschiedschrijving</vt:lpstr>
      <vt:lpstr>§1. Geschiedschrijving</vt:lpstr>
      <vt:lpstr>§2. Prehistorie</vt:lpstr>
      <vt:lpstr>§2. Prehistorie</vt:lpstr>
      <vt:lpstr>§2. Prehistorie</vt:lpstr>
      <vt:lpstr>§3. Het Egyptische Rijk</vt:lpstr>
      <vt:lpstr>§3. Het Egyptische Rijk</vt:lpstr>
      <vt:lpstr>§3. Het Egyptische Rijk</vt:lpstr>
      <vt:lpstr>§3. Het Egyptische Rijk</vt:lpstr>
      <vt:lpstr>§3. Het Egyptische Rijk</vt:lpstr>
      <vt:lpstr>§4. Tijd van jagers en boeren in Nederland</vt:lpstr>
      <vt:lpstr>§5. Vergelijken in de tijd: jager-verzamelaars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</dc:title>
  <dc:creator>Damon ter Laak</dc:creator>
  <cp:lastModifiedBy>Damon ter Laak</cp:lastModifiedBy>
  <cp:revision>1</cp:revision>
  <dcterms:created xsi:type="dcterms:W3CDTF">2023-06-06T09:53:07Z</dcterms:created>
  <dcterms:modified xsi:type="dcterms:W3CDTF">2023-06-06T17:23:33Z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0x0101008E09BE815F72F544B39B971676FC0395</vt:lpwstr>
  </property>
</Properties>
</file>