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65" r:id="rId8"/>
    <p:sldId id="266" r:id="rId9"/>
    <p:sldId id="259" r:id="rId10"/>
    <p:sldId id="263" r:id="rId11"/>
    <p:sldId id="264" r:id="rId12"/>
    <p:sldId id="260" r:id="rId13"/>
    <p:sldId id="267" r:id="rId14"/>
    <p:sldId id="268" r:id="rId15"/>
    <p:sldId id="269" r:id="rId16"/>
    <p:sldId id="270" r:id="rId17"/>
    <p:sldId id="261" r:id="rId18"/>
    <p:sldId id="262" r:id="rId19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41ACA35-AB6A-480C-8049-AAFD946A41D8}" v="6" dt="2023-06-06T17:17:19.54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58" y="1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mon ter Laak" userId="0f961921-3cf9-4b3b-89b5-d8cf38b2bae5" providerId="ADAL" clId="{741ACA35-AB6A-480C-8049-AAFD946A41D8}"/>
    <pc:docChg chg="undo custSel addSld modSld">
      <pc:chgData name="Damon ter Laak" userId="0f961921-3cf9-4b3b-89b5-d8cf38b2bae5" providerId="ADAL" clId="{741ACA35-AB6A-480C-8049-AAFD946A41D8}" dt="2023-06-06T17:23:26.846" v="3985" actId="26606"/>
      <pc:docMkLst>
        <pc:docMk/>
      </pc:docMkLst>
      <pc:sldChg chg="addSp delSp modSp mod setBg">
        <pc:chgData name="Damon ter Laak" userId="0f961921-3cf9-4b3b-89b5-d8cf38b2bae5" providerId="ADAL" clId="{741ACA35-AB6A-480C-8049-AAFD946A41D8}" dt="2023-06-06T17:23:15.995" v="3984" actId="26606"/>
        <pc:sldMkLst>
          <pc:docMk/>
          <pc:sldMk cId="4177791047" sldId="257"/>
        </pc:sldMkLst>
        <pc:spChg chg="mod">
          <ac:chgData name="Damon ter Laak" userId="0f961921-3cf9-4b3b-89b5-d8cf38b2bae5" providerId="ADAL" clId="{741ACA35-AB6A-480C-8049-AAFD946A41D8}" dt="2023-06-06T17:23:15.995" v="3984" actId="26606"/>
          <ac:spMkLst>
            <pc:docMk/>
            <pc:sldMk cId="4177791047" sldId="257"/>
            <ac:spMk id="2" creationId="{5B1981E4-09E0-BFBB-EC95-B80AF8333B45}"/>
          </ac:spMkLst>
        </pc:spChg>
        <pc:spChg chg="del">
          <ac:chgData name="Damon ter Laak" userId="0f961921-3cf9-4b3b-89b5-d8cf38b2bae5" providerId="ADAL" clId="{741ACA35-AB6A-480C-8049-AAFD946A41D8}" dt="2023-06-06T17:23:15.995" v="3984" actId="26606"/>
          <ac:spMkLst>
            <pc:docMk/>
            <pc:sldMk cId="4177791047" sldId="257"/>
            <ac:spMk id="3" creationId="{914FBE83-4447-4330-CF2E-77C9B611BFF5}"/>
          </ac:spMkLst>
        </pc:spChg>
        <pc:spChg chg="add">
          <ac:chgData name="Damon ter Laak" userId="0f961921-3cf9-4b3b-89b5-d8cf38b2bae5" providerId="ADAL" clId="{741ACA35-AB6A-480C-8049-AAFD946A41D8}" dt="2023-06-06T17:23:15.995" v="3984" actId="26606"/>
          <ac:spMkLst>
            <pc:docMk/>
            <pc:sldMk cId="4177791047" sldId="257"/>
            <ac:spMk id="10" creationId="{B50AB553-2A96-4A92-96F2-93548E096954}"/>
          </ac:spMkLst>
        </pc:spChg>
        <pc:graphicFrameChg chg="add">
          <ac:chgData name="Damon ter Laak" userId="0f961921-3cf9-4b3b-89b5-d8cf38b2bae5" providerId="ADAL" clId="{741ACA35-AB6A-480C-8049-AAFD946A41D8}" dt="2023-06-06T17:23:15.995" v="3984" actId="26606"/>
          <ac:graphicFrameMkLst>
            <pc:docMk/>
            <pc:sldMk cId="4177791047" sldId="257"/>
            <ac:graphicFrameMk id="5" creationId="{47698CAE-1EAE-60A5-E6E6-2126B62A0C9A}"/>
          </ac:graphicFrameMkLst>
        </pc:graphicFrameChg>
        <pc:picChg chg="add">
          <ac:chgData name="Damon ter Laak" userId="0f961921-3cf9-4b3b-89b5-d8cf38b2bae5" providerId="ADAL" clId="{741ACA35-AB6A-480C-8049-AAFD946A41D8}" dt="2023-06-06T17:23:15.995" v="3984" actId="26606"/>
          <ac:picMkLst>
            <pc:docMk/>
            <pc:sldMk cId="4177791047" sldId="257"/>
            <ac:picMk id="6" creationId="{E64F3C2E-18E1-6B3C-7192-F9B93DC68CDF}"/>
          </ac:picMkLst>
        </pc:picChg>
      </pc:sldChg>
      <pc:sldChg chg="addSp modSp mod setBg">
        <pc:chgData name="Damon ter Laak" userId="0f961921-3cf9-4b3b-89b5-d8cf38b2bae5" providerId="ADAL" clId="{741ACA35-AB6A-480C-8049-AAFD946A41D8}" dt="2023-06-06T17:23:26.846" v="3985" actId="26606"/>
        <pc:sldMkLst>
          <pc:docMk/>
          <pc:sldMk cId="87126218" sldId="258"/>
        </pc:sldMkLst>
        <pc:spChg chg="mod">
          <ac:chgData name="Damon ter Laak" userId="0f961921-3cf9-4b3b-89b5-d8cf38b2bae5" providerId="ADAL" clId="{741ACA35-AB6A-480C-8049-AAFD946A41D8}" dt="2023-06-06T17:23:26.846" v="3985" actId="26606"/>
          <ac:spMkLst>
            <pc:docMk/>
            <pc:sldMk cId="87126218" sldId="258"/>
            <ac:spMk id="2" creationId="{5B1981E4-09E0-BFBB-EC95-B80AF8333B45}"/>
          </ac:spMkLst>
        </pc:spChg>
        <pc:spChg chg="mod">
          <ac:chgData name="Damon ter Laak" userId="0f961921-3cf9-4b3b-89b5-d8cf38b2bae5" providerId="ADAL" clId="{741ACA35-AB6A-480C-8049-AAFD946A41D8}" dt="2023-06-06T17:23:26.846" v="3985" actId="26606"/>
          <ac:spMkLst>
            <pc:docMk/>
            <pc:sldMk cId="87126218" sldId="258"/>
            <ac:spMk id="3" creationId="{914FBE83-4447-4330-CF2E-77C9B611BFF5}"/>
          </ac:spMkLst>
        </pc:spChg>
        <pc:spChg chg="add">
          <ac:chgData name="Damon ter Laak" userId="0f961921-3cf9-4b3b-89b5-d8cf38b2bae5" providerId="ADAL" clId="{741ACA35-AB6A-480C-8049-AAFD946A41D8}" dt="2023-06-06T17:23:26.846" v="3985" actId="26606"/>
          <ac:spMkLst>
            <pc:docMk/>
            <pc:sldMk cId="87126218" sldId="258"/>
            <ac:spMk id="8" creationId="{1BB867FF-FC45-48F7-8104-F89BE54909F1}"/>
          </ac:spMkLst>
        </pc:spChg>
        <pc:spChg chg="add">
          <ac:chgData name="Damon ter Laak" userId="0f961921-3cf9-4b3b-89b5-d8cf38b2bae5" providerId="ADAL" clId="{741ACA35-AB6A-480C-8049-AAFD946A41D8}" dt="2023-06-06T17:23:26.846" v="3985" actId="26606"/>
          <ac:spMkLst>
            <pc:docMk/>
            <pc:sldMk cId="87126218" sldId="258"/>
            <ac:spMk id="10" creationId="{8BB56887-D0D5-4F0C-9E19-7247EB83C8B7}"/>
          </ac:spMkLst>
        </pc:spChg>
        <pc:spChg chg="add">
          <ac:chgData name="Damon ter Laak" userId="0f961921-3cf9-4b3b-89b5-d8cf38b2bae5" providerId="ADAL" clId="{741ACA35-AB6A-480C-8049-AAFD946A41D8}" dt="2023-06-06T17:23:26.846" v="3985" actId="26606"/>
          <ac:spMkLst>
            <pc:docMk/>
            <pc:sldMk cId="87126218" sldId="258"/>
            <ac:spMk id="12" creationId="{081E4A58-353D-44AE-B2FC-2A74E2E400F7}"/>
          </ac:spMkLst>
        </pc:spChg>
      </pc:sldChg>
      <pc:sldChg chg="modSp mod">
        <pc:chgData name="Damon ter Laak" userId="0f961921-3cf9-4b3b-89b5-d8cf38b2bae5" providerId="ADAL" clId="{741ACA35-AB6A-480C-8049-AAFD946A41D8}" dt="2023-06-06T17:08:44.634" v="3034" actId="2711"/>
        <pc:sldMkLst>
          <pc:docMk/>
          <pc:sldMk cId="2906288130" sldId="260"/>
        </pc:sldMkLst>
        <pc:spChg chg="mod">
          <ac:chgData name="Damon ter Laak" userId="0f961921-3cf9-4b3b-89b5-d8cf38b2bae5" providerId="ADAL" clId="{741ACA35-AB6A-480C-8049-AAFD946A41D8}" dt="2023-06-06T17:08:44.634" v="3034" actId="2711"/>
          <ac:spMkLst>
            <pc:docMk/>
            <pc:sldMk cId="2906288130" sldId="260"/>
            <ac:spMk id="3" creationId="{914FBE83-4447-4330-CF2E-77C9B611BFF5}"/>
          </ac:spMkLst>
        </pc:spChg>
      </pc:sldChg>
      <pc:sldChg chg="addSp delSp modSp mod setBg">
        <pc:chgData name="Damon ter Laak" userId="0f961921-3cf9-4b3b-89b5-d8cf38b2bae5" providerId="ADAL" clId="{741ACA35-AB6A-480C-8049-AAFD946A41D8}" dt="2023-06-06T16:10:35.110" v="2016" actId="26606"/>
        <pc:sldMkLst>
          <pc:docMk/>
          <pc:sldMk cId="1274415688" sldId="261"/>
        </pc:sldMkLst>
        <pc:spChg chg="mod">
          <ac:chgData name="Damon ter Laak" userId="0f961921-3cf9-4b3b-89b5-d8cf38b2bae5" providerId="ADAL" clId="{741ACA35-AB6A-480C-8049-AAFD946A41D8}" dt="2023-06-06T16:10:35.110" v="2016" actId="26606"/>
          <ac:spMkLst>
            <pc:docMk/>
            <pc:sldMk cId="1274415688" sldId="261"/>
            <ac:spMk id="2" creationId="{5B1981E4-09E0-BFBB-EC95-B80AF8333B45}"/>
          </ac:spMkLst>
        </pc:spChg>
        <pc:spChg chg="mod">
          <ac:chgData name="Damon ter Laak" userId="0f961921-3cf9-4b3b-89b5-d8cf38b2bae5" providerId="ADAL" clId="{741ACA35-AB6A-480C-8049-AAFD946A41D8}" dt="2023-06-06T16:10:35.110" v="2016" actId="26606"/>
          <ac:spMkLst>
            <pc:docMk/>
            <pc:sldMk cId="1274415688" sldId="261"/>
            <ac:spMk id="3" creationId="{914FBE83-4447-4330-CF2E-77C9B611BFF5}"/>
          </ac:spMkLst>
        </pc:spChg>
        <pc:spChg chg="add del">
          <ac:chgData name="Damon ter Laak" userId="0f961921-3cf9-4b3b-89b5-d8cf38b2bae5" providerId="ADAL" clId="{741ACA35-AB6A-480C-8049-AAFD946A41D8}" dt="2023-06-06T16:10:35.094" v="2015" actId="26606"/>
          <ac:spMkLst>
            <pc:docMk/>
            <pc:sldMk cId="1274415688" sldId="261"/>
            <ac:spMk id="1031" creationId="{743AA782-23D1-4521-8CAD-47662984AA08}"/>
          </ac:spMkLst>
        </pc:spChg>
        <pc:spChg chg="add del">
          <ac:chgData name="Damon ter Laak" userId="0f961921-3cf9-4b3b-89b5-d8cf38b2bae5" providerId="ADAL" clId="{741ACA35-AB6A-480C-8049-AAFD946A41D8}" dt="2023-06-06T16:10:35.094" v="2015" actId="26606"/>
          <ac:spMkLst>
            <pc:docMk/>
            <pc:sldMk cId="1274415688" sldId="261"/>
            <ac:spMk id="1033" creationId="{71877DBC-BB60-40F0-AC93-2ACDBAAE60CE}"/>
          </ac:spMkLst>
        </pc:spChg>
        <pc:spChg chg="add">
          <ac:chgData name="Damon ter Laak" userId="0f961921-3cf9-4b3b-89b5-d8cf38b2bae5" providerId="ADAL" clId="{741ACA35-AB6A-480C-8049-AAFD946A41D8}" dt="2023-06-06T16:10:35.110" v="2016" actId="26606"/>
          <ac:spMkLst>
            <pc:docMk/>
            <pc:sldMk cId="1274415688" sldId="261"/>
            <ac:spMk id="1035" creationId="{D1D34770-47A8-402C-AF23-2B653F2D88C1}"/>
          </ac:spMkLst>
        </pc:spChg>
        <pc:picChg chg="add mod">
          <ac:chgData name="Damon ter Laak" userId="0f961921-3cf9-4b3b-89b5-d8cf38b2bae5" providerId="ADAL" clId="{741ACA35-AB6A-480C-8049-AAFD946A41D8}" dt="2023-06-06T16:10:35.110" v="2016" actId="26606"/>
          <ac:picMkLst>
            <pc:docMk/>
            <pc:sldMk cId="1274415688" sldId="261"/>
            <ac:picMk id="1026" creationId="{C68F00C2-29E4-90B7-CF16-6039AA0B7E25}"/>
          </ac:picMkLst>
        </pc:picChg>
      </pc:sldChg>
      <pc:sldChg chg="addSp modSp mod">
        <pc:chgData name="Damon ter Laak" userId="0f961921-3cf9-4b3b-89b5-d8cf38b2bae5" providerId="ADAL" clId="{741ACA35-AB6A-480C-8049-AAFD946A41D8}" dt="2023-06-06T17:22:17.108" v="3983" actId="20577"/>
        <pc:sldMkLst>
          <pc:docMk/>
          <pc:sldMk cId="2028566834" sldId="262"/>
        </pc:sldMkLst>
        <pc:spChg chg="mod">
          <ac:chgData name="Damon ter Laak" userId="0f961921-3cf9-4b3b-89b5-d8cf38b2bae5" providerId="ADAL" clId="{741ACA35-AB6A-480C-8049-AAFD946A41D8}" dt="2023-06-06T17:22:17.108" v="3983" actId="20577"/>
          <ac:spMkLst>
            <pc:docMk/>
            <pc:sldMk cId="2028566834" sldId="262"/>
            <ac:spMk id="3" creationId="{914FBE83-4447-4330-CF2E-77C9B611BFF5}"/>
          </ac:spMkLst>
        </pc:spChg>
        <pc:picChg chg="add mod modCrop">
          <ac:chgData name="Damon ter Laak" userId="0f961921-3cf9-4b3b-89b5-d8cf38b2bae5" providerId="ADAL" clId="{741ACA35-AB6A-480C-8049-AAFD946A41D8}" dt="2023-06-06T17:22:07.019" v="3969" actId="1076"/>
          <ac:picMkLst>
            <pc:docMk/>
            <pc:sldMk cId="2028566834" sldId="262"/>
            <ac:picMk id="5" creationId="{D4E632B7-F5EB-149C-7A40-D8139395FA25}"/>
          </ac:picMkLst>
        </pc:picChg>
      </pc:sldChg>
      <pc:sldChg chg="modSp add mod">
        <pc:chgData name="Damon ter Laak" userId="0f961921-3cf9-4b3b-89b5-d8cf38b2bae5" providerId="ADAL" clId="{741ACA35-AB6A-480C-8049-AAFD946A41D8}" dt="2023-06-06T16:00:09.396" v="960" actId="20577"/>
        <pc:sldMkLst>
          <pc:docMk/>
          <pc:sldMk cId="2768189131" sldId="265"/>
        </pc:sldMkLst>
        <pc:spChg chg="mod">
          <ac:chgData name="Damon ter Laak" userId="0f961921-3cf9-4b3b-89b5-d8cf38b2bae5" providerId="ADAL" clId="{741ACA35-AB6A-480C-8049-AAFD946A41D8}" dt="2023-06-06T16:00:09.396" v="960" actId="20577"/>
          <ac:spMkLst>
            <pc:docMk/>
            <pc:sldMk cId="2768189131" sldId="265"/>
            <ac:spMk id="3" creationId="{914FBE83-4447-4330-CF2E-77C9B611BFF5}"/>
          </ac:spMkLst>
        </pc:spChg>
      </pc:sldChg>
      <pc:sldChg chg="modSp add mod">
        <pc:chgData name="Damon ter Laak" userId="0f961921-3cf9-4b3b-89b5-d8cf38b2bae5" providerId="ADAL" clId="{741ACA35-AB6A-480C-8049-AAFD946A41D8}" dt="2023-06-06T16:05:50.422" v="1942" actId="20577"/>
        <pc:sldMkLst>
          <pc:docMk/>
          <pc:sldMk cId="3616024825" sldId="266"/>
        </pc:sldMkLst>
        <pc:spChg chg="mod">
          <ac:chgData name="Damon ter Laak" userId="0f961921-3cf9-4b3b-89b5-d8cf38b2bae5" providerId="ADAL" clId="{741ACA35-AB6A-480C-8049-AAFD946A41D8}" dt="2023-06-06T16:05:50.422" v="1942" actId="20577"/>
          <ac:spMkLst>
            <pc:docMk/>
            <pc:sldMk cId="3616024825" sldId="266"/>
            <ac:spMk id="3" creationId="{914FBE83-4447-4330-CF2E-77C9B611BFF5}"/>
          </ac:spMkLst>
        </pc:spChg>
      </pc:sldChg>
      <pc:sldChg chg="modSp add mod">
        <pc:chgData name="Damon ter Laak" userId="0f961921-3cf9-4b3b-89b5-d8cf38b2bae5" providerId="ADAL" clId="{741ACA35-AB6A-480C-8049-AAFD946A41D8}" dt="2023-06-06T17:05:49.494" v="2615" actId="20577"/>
        <pc:sldMkLst>
          <pc:docMk/>
          <pc:sldMk cId="2594056189" sldId="267"/>
        </pc:sldMkLst>
        <pc:spChg chg="mod">
          <ac:chgData name="Damon ter Laak" userId="0f961921-3cf9-4b3b-89b5-d8cf38b2bae5" providerId="ADAL" clId="{741ACA35-AB6A-480C-8049-AAFD946A41D8}" dt="2023-06-06T17:05:49.494" v="2615" actId="20577"/>
          <ac:spMkLst>
            <pc:docMk/>
            <pc:sldMk cId="2594056189" sldId="267"/>
            <ac:spMk id="3" creationId="{914FBE83-4447-4330-CF2E-77C9B611BFF5}"/>
          </ac:spMkLst>
        </pc:spChg>
      </pc:sldChg>
      <pc:sldChg chg="modSp add mod">
        <pc:chgData name="Damon ter Laak" userId="0f961921-3cf9-4b3b-89b5-d8cf38b2bae5" providerId="ADAL" clId="{741ACA35-AB6A-480C-8049-AAFD946A41D8}" dt="2023-06-06T17:09:34.378" v="3132" actId="20577"/>
        <pc:sldMkLst>
          <pc:docMk/>
          <pc:sldMk cId="1466025038" sldId="268"/>
        </pc:sldMkLst>
        <pc:spChg chg="mod">
          <ac:chgData name="Damon ter Laak" userId="0f961921-3cf9-4b3b-89b5-d8cf38b2bae5" providerId="ADAL" clId="{741ACA35-AB6A-480C-8049-AAFD946A41D8}" dt="2023-06-06T17:09:34.378" v="3132" actId="20577"/>
          <ac:spMkLst>
            <pc:docMk/>
            <pc:sldMk cId="1466025038" sldId="268"/>
            <ac:spMk id="3" creationId="{914FBE83-4447-4330-CF2E-77C9B611BFF5}"/>
          </ac:spMkLst>
        </pc:spChg>
      </pc:sldChg>
      <pc:sldChg chg="modSp add mod">
        <pc:chgData name="Damon ter Laak" userId="0f961921-3cf9-4b3b-89b5-d8cf38b2bae5" providerId="ADAL" clId="{741ACA35-AB6A-480C-8049-AAFD946A41D8}" dt="2023-06-06T17:15:14.853" v="3709" actId="20577"/>
        <pc:sldMkLst>
          <pc:docMk/>
          <pc:sldMk cId="1979247688" sldId="269"/>
        </pc:sldMkLst>
        <pc:spChg chg="mod">
          <ac:chgData name="Damon ter Laak" userId="0f961921-3cf9-4b3b-89b5-d8cf38b2bae5" providerId="ADAL" clId="{741ACA35-AB6A-480C-8049-AAFD946A41D8}" dt="2023-06-06T17:15:14.853" v="3709" actId="20577"/>
          <ac:spMkLst>
            <pc:docMk/>
            <pc:sldMk cId="1979247688" sldId="269"/>
            <ac:spMk id="3" creationId="{914FBE83-4447-4330-CF2E-77C9B611BFF5}"/>
          </ac:spMkLst>
        </pc:spChg>
      </pc:sldChg>
      <pc:sldChg chg="modSp add mod">
        <pc:chgData name="Damon ter Laak" userId="0f961921-3cf9-4b3b-89b5-d8cf38b2bae5" providerId="ADAL" clId="{741ACA35-AB6A-480C-8049-AAFD946A41D8}" dt="2023-06-06T17:17:19.547" v="3780" actId="20577"/>
        <pc:sldMkLst>
          <pc:docMk/>
          <pc:sldMk cId="1402224732" sldId="270"/>
        </pc:sldMkLst>
        <pc:spChg chg="mod">
          <ac:chgData name="Damon ter Laak" userId="0f961921-3cf9-4b3b-89b5-d8cf38b2bae5" providerId="ADAL" clId="{741ACA35-AB6A-480C-8049-AAFD946A41D8}" dt="2023-06-06T17:17:19.547" v="3780" actId="20577"/>
          <ac:spMkLst>
            <pc:docMk/>
            <pc:sldMk cId="1402224732" sldId="270"/>
            <ac:spMk id="3" creationId="{914FBE83-4447-4330-CF2E-77C9B611BFF5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38F17F8-3BF2-4FA1-97D7-CF324E592E69}" type="doc">
      <dgm:prSet loTypeId="urn:microsoft.com/office/officeart/2005/8/layout/vList5" loCatId="list" qsTypeId="urn:microsoft.com/office/officeart/2005/8/quickstyle/simple4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946D38B0-727E-439F-8DA9-592E65E6EBA2}">
      <dgm:prSet/>
      <dgm:spPr/>
      <dgm:t>
        <a:bodyPr/>
        <a:lstStyle/>
        <a:p>
          <a:r>
            <a:rPr lang="nl-NL" b="0" i="0"/>
            <a:t>§1. Geschiedschrijving</a:t>
          </a:r>
          <a:endParaRPr lang="en-US"/>
        </a:p>
      </dgm:t>
    </dgm:pt>
    <dgm:pt modelId="{3A183C23-B76D-4E65-BFF5-887EAF3723B9}" type="parTrans" cxnId="{7CF7FF07-7DFE-4C9C-81D2-C098F5EB37CB}">
      <dgm:prSet/>
      <dgm:spPr/>
      <dgm:t>
        <a:bodyPr/>
        <a:lstStyle/>
        <a:p>
          <a:endParaRPr lang="en-US"/>
        </a:p>
      </dgm:t>
    </dgm:pt>
    <dgm:pt modelId="{E69D37C2-A3A2-4DAE-9381-A758C4ADAD8E}" type="sibTrans" cxnId="{7CF7FF07-7DFE-4C9C-81D2-C098F5EB37CB}">
      <dgm:prSet/>
      <dgm:spPr/>
      <dgm:t>
        <a:bodyPr/>
        <a:lstStyle/>
        <a:p>
          <a:endParaRPr lang="en-US"/>
        </a:p>
      </dgm:t>
    </dgm:pt>
    <dgm:pt modelId="{9BE46FA1-48BC-4A67-A083-5BCDD4F38515}">
      <dgm:prSet/>
      <dgm:spPr/>
      <dgm:t>
        <a:bodyPr/>
        <a:lstStyle/>
        <a:p>
          <a:r>
            <a:rPr lang="nl-NL" b="0" i="0"/>
            <a:t>§</a:t>
          </a:r>
          <a:r>
            <a:rPr lang="nl-NL"/>
            <a:t>2. Prehistorie</a:t>
          </a:r>
          <a:endParaRPr lang="en-US"/>
        </a:p>
      </dgm:t>
    </dgm:pt>
    <dgm:pt modelId="{0B72731A-78A4-4891-B4E4-272DB5C2753A}" type="parTrans" cxnId="{BD13724C-5B4C-4B84-9CB7-D7FC8B11B02C}">
      <dgm:prSet/>
      <dgm:spPr/>
      <dgm:t>
        <a:bodyPr/>
        <a:lstStyle/>
        <a:p>
          <a:endParaRPr lang="en-US"/>
        </a:p>
      </dgm:t>
    </dgm:pt>
    <dgm:pt modelId="{CE7912C8-E42F-481D-9745-DAC7C892DFCA}" type="sibTrans" cxnId="{BD13724C-5B4C-4B84-9CB7-D7FC8B11B02C}">
      <dgm:prSet/>
      <dgm:spPr/>
      <dgm:t>
        <a:bodyPr/>
        <a:lstStyle/>
        <a:p>
          <a:endParaRPr lang="en-US"/>
        </a:p>
      </dgm:t>
    </dgm:pt>
    <dgm:pt modelId="{EE481315-F82B-4B49-A3C9-CEBF44C651A0}">
      <dgm:prSet/>
      <dgm:spPr/>
      <dgm:t>
        <a:bodyPr/>
        <a:lstStyle/>
        <a:p>
          <a:r>
            <a:rPr lang="nl-NL" b="0" i="0"/>
            <a:t>§3. Het Egyptische Rijk</a:t>
          </a:r>
          <a:endParaRPr lang="en-US"/>
        </a:p>
      </dgm:t>
    </dgm:pt>
    <dgm:pt modelId="{6D631E14-4B55-4A29-B856-79337C653EFF}" type="parTrans" cxnId="{6204A46D-9230-493F-9D4E-06BC5AC02B1C}">
      <dgm:prSet/>
      <dgm:spPr/>
      <dgm:t>
        <a:bodyPr/>
        <a:lstStyle/>
        <a:p>
          <a:endParaRPr lang="en-US"/>
        </a:p>
      </dgm:t>
    </dgm:pt>
    <dgm:pt modelId="{0687AD87-3D95-474A-B1B1-302DDFD7E8CC}" type="sibTrans" cxnId="{6204A46D-9230-493F-9D4E-06BC5AC02B1C}">
      <dgm:prSet/>
      <dgm:spPr/>
      <dgm:t>
        <a:bodyPr/>
        <a:lstStyle/>
        <a:p>
          <a:endParaRPr lang="en-US"/>
        </a:p>
      </dgm:t>
    </dgm:pt>
    <dgm:pt modelId="{7B835EED-9419-4F44-81EF-7B31B01F4D17}">
      <dgm:prSet/>
      <dgm:spPr/>
      <dgm:t>
        <a:bodyPr/>
        <a:lstStyle/>
        <a:p>
          <a:r>
            <a:rPr lang="nl-NL" b="0" i="0"/>
            <a:t>§</a:t>
          </a:r>
          <a:r>
            <a:rPr lang="nl-NL"/>
            <a:t>4. Tijd van jagers en boeren in Nederland</a:t>
          </a:r>
          <a:endParaRPr lang="en-US"/>
        </a:p>
      </dgm:t>
    </dgm:pt>
    <dgm:pt modelId="{583A4551-7B19-418E-B5DD-55DC45A5842D}" type="parTrans" cxnId="{E1583829-8BD8-4DB3-9E1C-277462E28CB0}">
      <dgm:prSet/>
      <dgm:spPr/>
      <dgm:t>
        <a:bodyPr/>
        <a:lstStyle/>
        <a:p>
          <a:endParaRPr lang="en-US"/>
        </a:p>
      </dgm:t>
    </dgm:pt>
    <dgm:pt modelId="{731CC4F1-98BE-473D-97E1-1FCF9C190534}" type="sibTrans" cxnId="{E1583829-8BD8-4DB3-9E1C-277462E28CB0}">
      <dgm:prSet/>
      <dgm:spPr/>
      <dgm:t>
        <a:bodyPr/>
        <a:lstStyle/>
        <a:p>
          <a:endParaRPr lang="en-US"/>
        </a:p>
      </dgm:t>
    </dgm:pt>
    <dgm:pt modelId="{1396C1E1-10B9-4179-A0DD-7A9774B4F283}">
      <dgm:prSet/>
      <dgm:spPr/>
      <dgm:t>
        <a:bodyPr/>
        <a:lstStyle/>
        <a:p>
          <a:r>
            <a:rPr lang="nl-NL" b="0" i="0"/>
            <a:t>§5. Vergelijken </a:t>
          </a:r>
          <a:r>
            <a:rPr lang="nl-NL"/>
            <a:t>in de tijd: jager-verzamelaars</a:t>
          </a:r>
          <a:endParaRPr lang="en-US"/>
        </a:p>
      </dgm:t>
    </dgm:pt>
    <dgm:pt modelId="{F208C9E1-331C-48C8-9D7D-E9DF7EAD1328}" type="parTrans" cxnId="{818053F1-EA36-45A8-B71E-44CE8458E0CE}">
      <dgm:prSet/>
      <dgm:spPr/>
      <dgm:t>
        <a:bodyPr/>
        <a:lstStyle/>
        <a:p>
          <a:endParaRPr lang="en-US"/>
        </a:p>
      </dgm:t>
    </dgm:pt>
    <dgm:pt modelId="{7B20B01C-F36C-47E8-9C22-7C26C2D40AEC}" type="sibTrans" cxnId="{818053F1-EA36-45A8-B71E-44CE8458E0CE}">
      <dgm:prSet/>
      <dgm:spPr/>
      <dgm:t>
        <a:bodyPr/>
        <a:lstStyle/>
        <a:p>
          <a:endParaRPr lang="en-US"/>
        </a:p>
      </dgm:t>
    </dgm:pt>
    <dgm:pt modelId="{4A811C84-50B5-42BB-8652-66EBBF0C3EF5}" type="pres">
      <dgm:prSet presAssocID="{638F17F8-3BF2-4FA1-97D7-CF324E592E69}" presName="Name0" presStyleCnt="0">
        <dgm:presLayoutVars>
          <dgm:dir/>
          <dgm:animLvl val="lvl"/>
          <dgm:resizeHandles val="exact"/>
        </dgm:presLayoutVars>
      </dgm:prSet>
      <dgm:spPr/>
    </dgm:pt>
    <dgm:pt modelId="{900E1590-3B6B-4FE6-BC83-93D8E8EE7FF7}" type="pres">
      <dgm:prSet presAssocID="{946D38B0-727E-439F-8DA9-592E65E6EBA2}" presName="linNode" presStyleCnt="0"/>
      <dgm:spPr/>
    </dgm:pt>
    <dgm:pt modelId="{0567D778-FCD8-45E6-9E66-77E7543D5F2B}" type="pres">
      <dgm:prSet presAssocID="{946D38B0-727E-439F-8DA9-592E65E6EBA2}" presName="parentText" presStyleLbl="node1" presStyleIdx="0" presStyleCnt="5">
        <dgm:presLayoutVars>
          <dgm:chMax val="1"/>
          <dgm:bulletEnabled val="1"/>
        </dgm:presLayoutVars>
      </dgm:prSet>
      <dgm:spPr/>
    </dgm:pt>
    <dgm:pt modelId="{87EFEBCC-612E-4746-B1ED-F6EAEBA00851}" type="pres">
      <dgm:prSet presAssocID="{E69D37C2-A3A2-4DAE-9381-A758C4ADAD8E}" presName="sp" presStyleCnt="0"/>
      <dgm:spPr/>
    </dgm:pt>
    <dgm:pt modelId="{BAD646BF-DD4F-4AE8-81B3-2089832F8803}" type="pres">
      <dgm:prSet presAssocID="{9BE46FA1-48BC-4A67-A083-5BCDD4F38515}" presName="linNode" presStyleCnt="0"/>
      <dgm:spPr/>
    </dgm:pt>
    <dgm:pt modelId="{670D40C0-A91B-4A6D-9908-E1A7B38AA062}" type="pres">
      <dgm:prSet presAssocID="{9BE46FA1-48BC-4A67-A083-5BCDD4F38515}" presName="parentText" presStyleLbl="node1" presStyleIdx="1" presStyleCnt="5">
        <dgm:presLayoutVars>
          <dgm:chMax val="1"/>
          <dgm:bulletEnabled val="1"/>
        </dgm:presLayoutVars>
      </dgm:prSet>
      <dgm:spPr/>
    </dgm:pt>
    <dgm:pt modelId="{854C47E0-F79A-49B9-BF85-395932C516E3}" type="pres">
      <dgm:prSet presAssocID="{CE7912C8-E42F-481D-9745-DAC7C892DFCA}" presName="sp" presStyleCnt="0"/>
      <dgm:spPr/>
    </dgm:pt>
    <dgm:pt modelId="{D332D14A-FF4B-4702-82EA-753ACD57C2A8}" type="pres">
      <dgm:prSet presAssocID="{EE481315-F82B-4B49-A3C9-CEBF44C651A0}" presName="linNode" presStyleCnt="0"/>
      <dgm:spPr/>
    </dgm:pt>
    <dgm:pt modelId="{71FB47B4-EF85-4EAA-B7E0-D95C635AE7FB}" type="pres">
      <dgm:prSet presAssocID="{EE481315-F82B-4B49-A3C9-CEBF44C651A0}" presName="parentText" presStyleLbl="node1" presStyleIdx="2" presStyleCnt="5">
        <dgm:presLayoutVars>
          <dgm:chMax val="1"/>
          <dgm:bulletEnabled val="1"/>
        </dgm:presLayoutVars>
      </dgm:prSet>
      <dgm:spPr/>
    </dgm:pt>
    <dgm:pt modelId="{97500E19-4101-4481-981B-2B82BA4BD7A8}" type="pres">
      <dgm:prSet presAssocID="{0687AD87-3D95-474A-B1B1-302DDFD7E8CC}" presName="sp" presStyleCnt="0"/>
      <dgm:spPr/>
    </dgm:pt>
    <dgm:pt modelId="{7C383F98-B809-46EB-B1D2-CF7E088450AC}" type="pres">
      <dgm:prSet presAssocID="{7B835EED-9419-4F44-81EF-7B31B01F4D17}" presName="linNode" presStyleCnt="0"/>
      <dgm:spPr/>
    </dgm:pt>
    <dgm:pt modelId="{B619CCE5-93A7-41A7-9AF8-A23FCA5A42CB}" type="pres">
      <dgm:prSet presAssocID="{7B835EED-9419-4F44-81EF-7B31B01F4D17}" presName="parentText" presStyleLbl="node1" presStyleIdx="3" presStyleCnt="5">
        <dgm:presLayoutVars>
          <dgm:chMax val="1"/>
          <dgm:bulletEnabled val="1"/>
        </dgm:presLayoutVars>
      </dgm:prSet>
      <dgm:spPr/>
    </dgm:pt>
    <dgm:pt modelId="{8F13D1CE-1878-40CB-8CF7-19B9CC1433B3}" type="pres">
      <dgm:prSet presAssocID="{731CC4F1-98BE-473D-97E1-1FCF9C190534}" presName="sp" presStyleCnt="0"/>
      <dgm:spPr/>
    </dgm:pt>
    <dgm:pt modelId="{BA47F9F8-4053-483D-9677-7D34EE2B79EF}" type="pres">
      <dgm:prSet presAssocID="{1396C1E1-10B9-4179-A0DD-7A9774B4F283}" presName="linNode" presStyleCnt="0"/>
      <dgm:spPr/>
    </dgm:pt>
    <dgm:pt modelId="{55BD6161-96AA-4E97-87A8-5BACCCB76498}" type="pres">
      <dgm:prSet presAssocID="{1396C1E1-10B9-4179-A0DD-7A9774B4F283}" presName="parentText" presStyleLbl="node1" presStyleIdx="4" presStyleCnt="5">
        <dgm:presLayoutVars>
          <dgm:chMax val="1"/>
          <dgm:bulletEnabled val="1"/>
        </dgm:presLayoutVars>
      </dgm:prSet>
      <dgm:spPr/>
    </dgm:pt>
  </dgm:ptLst>
  <dgm:cxnLst>
    <dgm:cxn modelId="{7CF7FF07-7DFE-4C9C-81D2-C098F5EB37CB}" srcId="{638F17F8-3BF2-4FA1-97D7-CF324E592E69}" destId="{946D38B0-727E-439F-8DA9-592E65E6EBA2}" srcOrd="0" destOrd="0" parTransId="{3A183C23-B76D-4E65-BFF5-887EAF3723B9}" sibTransId="{E69D37C2-A3A2-4DAE-9381-A758C4ADAD8E}"/>
    <dgm:cxn modelId="{E1583829-8BD8-4DB3-9E1C-277462E28CB0}" srcId="{638F17F8-3BF2-4FA1-97D7-CF324E592E69}" destId="{7B835EED-9419-4F44-81EF-7B31B01F4D17}" srcOrd="3" destOrd="0" parTransId="{583A4551-7B19-418E-B5DD-55DC45A5842D}" sibTransId="{731CC4F1-98BE-473D-97E1-1FCF9C190534}"/>
    <dgm:cxn modelId="{D5650849-A2A9-4F90-8F7E-469066A7C71B}" type="presOf" srcId="{638F17F8-3BF2-4FA1-97D7-CF324E592E69}" destId="{4A811C84-50B5-42BB-8652-66EBBF0C3EF5}" srcOrd="0" destOrd="0" presId="urn:microsoft.com/office/officeart/2005/8/layout/vList5"/>
    <dgm:cxn modelId="{BD13724C-5B4C-4B84-9CB7-D7FC8B11B02C}" srcId="{638F17F8-3BF2-4FA1-97D7-CF324E592E69}" destId="{9BE46FA1-48BC-4A67-A083-5BCDD4F38515}" srcOrd="1" destOrd="0" parTransId="{0B72731A-78A4-4891-B4E4-272DB5C2753A}" sibTransId="{CE7912C8-E42F-481D-9745-DAC7C892DFCA}"/>
    <dgm:cxn modelId="{6204A46D-9230-493F-9D4E-06BC5AC02B1C}" srcId="{638F17F8-3BF2-4FA1-97D7-CF324E592E69}" destId="{EE481315-F82B-4B49-A3C9-CEBF44C651A0}" srcOrd="2" destOrd="0" parTransId="{6D631E14-4B55-4A29-B856-79337C653EFF}" sibTransId="{0687AD87-3D95-474A-B1B1-302DDFD7E8CC}"/>
    <dgm:cxn modelId="{8005EF6F-423D-49D2-9216-317FA202E47B}" type="presOf" srcId="{946D38B0-727E-439F-8DA9-592E65E6EBA2}" destId="{0567D778-FCD8-45E6-9E66-77E7543D5F2B}" srcOrd="0" destOrd="0" presId="urn:microsoft.com/office/officeart/2005/8/layout/vList5"/>
    <dgm:cxn modelId="{FC4E9F7B-A446-4976-A128-89627D2BBB56}" type="presOf" srcId="{1396C1E1-10B9-4179-A0DD-7A9774B4F283}" destId="{55BD6161-96AA-4E97-87A8-5BACCCB76498}" srcOrd="0" destOrd="0" presId="urn:microsoft.com/office/officeart/2005/8/layout/vList5"/>
    <dgm:cxn modelId="{EE10898A-8D90-4A20-8C85-BBDBEF9A5CCF}" type="presOf" srcId="{7B835EED-9419-4F44-81EF-7B31B01F4D17}" destId="{B619CCE5-93A7-41A7-9AF8-A23FCA5A42CB}" srcOrd="0" destOrd="0" presId="urn:microsoft.com/office/officeart/2005/8/layout/vList5"/>
    <dgm:cxn modelId="{0BF88CA3-DBE0-44D0-876F-85C8624D84CF}" type="presOf" srcId="{EE481315-F82B-4B49-A3C9-CEBF44C651A0}" destId="{71FB47B4-EF85-4EAA-B7E0-D95C635AE7FB}" srcOrd="0" destOrd="0" presId="urn:microsoft.com/office/officeart/2005/8/layout/vList5"/>
    <dgm:cxn modelId="{A9469DD6-3BB8-4C29-B1F7-147F9D2F4C8B}" type="presOf" srcId="{9BE46FA1-48BC-4A67-A083-5BCDD4F38515}" destId="{670D40C0-A91B-4A6D-9908-E1A7B38AA062}" srcOrd="0" destOrd="0" presId="urn:microsoft.com/office/officeart/2005/8/layout/vList5"/>
    <dgm:cxn modelId="{818053F1-EA36-45A8-B71E-44CE8458E0CE}" srcId="{638F17F8-3BF2-4FA1-97D7-CF324E592E69}" destId="{1396C1E1-10B9-4179-A0DD-7A9774B4F283}" srcOrd="4" destOrd="0" parTransId="{F208C9E1-331C-48C8-9D7D-E9DF7EAD1328}" sibTransId="{7B20B01C-F36C-47E8-9C22-7C26C2D40AEC}"/>
    <dgm:cxn modelId="{BA97897C-0529-4319-8F5D-485ADBC33C72}" type="presParOf" srcId="{4A811C84-50B5-42BB-8652-66EBBF0C3EF5}" destId="{900E1590-3B6B-4FE6-BC83-93D8E8EE7FF7}" srcOrd="0" destOrd="0" presId="urn:microsoft.com/office/officeart/2005/8/layout/vList5"/>
    <dgm:cxn modelId="{064E2CC1-9C4C-4ABB-AE81-5E5DA0C5AF5A}" type="presParOf" srcId="{900E1590-3B6B-4FE6-BC83-93D8E8EE7FF7}" destId="{0567D778-FCD8-45E6-9E66-77E7543D5F2B}" srcOrd="0" destOrd="0" presId="urn:microsoft.com/office/officeart/2005/8/layout/vList5"/>
    <dgm:cxn modelId="{DCFA158D-AD2F-4232-9CEE-30771298259E}" type="presParOf" srcId="{4A811C84-50B5-42BB-8652-66EBBF0C3EF5}" destId="{87EFEBCC-612E-4746-B1ED-F6EAEBA00851}" srcOrd="1" destOrd="0" presId="urn:microsoft.com/office/officeart/2005/8/layout/vList5"/>
    <dgm:cxn modelId="{BB599E76-ADB7-43FF-B4B6-FAA448190A3E}" type="presParOf" srcId="{4A811C84-50B5-42BB-8652-66EBBF0C3EF5}" destId="{BAD646BF-DD4F-4AE8-81B3-2089832F8803}" srcOrd="2" destOrd="0" presId="urn:microsoft.com/office/officeart/2005/8/layout/vList5"/>
    <dgm:cxn modelId="{655E8AC3-A5E6-4627-B854-732CFD3ED5A5}" type="presParOf" srcId="{BAD646BF-DD4F-4AE8-81B3-2089832F8803}" destId="{670D40C0-A91B-4A6D-9908-E1A7B38AA062}" srcOrd="0" destOrd="0" presId="urn:microsoft.com/office/officeart/2005/8/layout/vList5"/>
    <dgm:cxn modelId="{D274E68C-B178-413C-9D7A-67B18E50B263}" type="presParOf" srcId="{4A811C84-50B5-42BB-8652-66EBBF0C3EF5}" destId="{854C47E0-F79A-49B9-BF85-395932C516E3}" srcOrd="3" destOrd="0" presId="urn:microsoft.com/office/officeart/2005/8/layout/vList5"/>
    <dgm:cxn modelId="{E6A0F523-6034-40F8-A32D-0AA4677B7760}" type="presParOf" srcId="{4A811C84-50B5-42BB-8652-66EBBF0C3EF5}" destId="{D332D14A-FF4B-4702-82EA-753ACD57C2A8}" srcOrd="4" destOrd="0" presId="urn:microsoft.com/office/officeart/2005/8/layout/vList5"/>
    <dgm:cxn modelId="{E85F2E4B-2DED-49EC-A79D-87DA0BEFC1CF}" type="presParOf" srcId="{D332D14A-FF4B-4702-82EA-753ACD57C2A8}" destId="{71FB47B4-EF85-4EAA-B7E0-D95C635AE7FB}" srcOrd="0" destOrd="0" presId="urn:microsoft.com/office/officeart/2005/8/layout/vList5"/>
    <dgm:cxn modelId="{1C938733-58D5-4411-A3F2-BD9AB9F923FA}" type="presParOf" srcId="{4A811C84-50B5-42BB-8652-66EBBF0C3EF5}" destId="{97500E19-4101-4481-981B-2B82BA4BD7A8}" srcOrd="5" destOrd="0" presId="urn:microsoft.com/office/officeart/2005/8/layout/vList5"/>
    <dgm:cxn modelId="{BB676D99-C716-483B-B752-18820C3B079A}" type="presParOf" srcId="{4A811C84-50B5-42BB-8652-66EBBF0C3EF5}" destId="{7C383F98-B809-46EB-B1D2-CF7E088450AC}" srcOrd="6" destOrd="0" presId="urn:microsoft.com/office/officeart/2005/8/layout/vList5"/>
    <dgm:cxn modelId="{AEB6882F-003C-4CF7-B1DE-7BFB1DA1F086}" type="presParOf" srcId="{7C383F98-B809-46EB-B1D2-CF7E088450AC}" destId="{B619CCE5-93A7-41A7-9AF8-A23FCA5A42CB}" srcOrd="0" destOrd="0" presId="urn:microsoft.com/office/officeart/2005/8/layout/vList5"/>
    <dgm:cxn modelId="{78EB60BA-7F2B-4109-A61E-AA23520FFEB4}" type="presParOf" srcId="{4A811C84-50B5-42BB-8652-66EBBF0C3EF5}" destId="{8F13D1CE-1878-40CB-8CF7-19B9CC1433B3}" srcOrd="7" destOrd="0" presId="urn:microsoft.com/office/officeart/2005/8/layout/vList5"/>
    <dgm:cxn modelId="{60C621BB-87B7-4AD1-9277-F73716DA091F}" type="presParOf" srcId="{4A811C84-50B5-42BB-8652-66EBBF0C3EF5}" destId="{BA47F9F8-4053-483D-9677-7D34EE2B79EF}" srcOrd="8" destOrd="0" presId="urn:microsoft.com/office/officeart/2005/8/layout/vList5"/>
    <dgm:cxn modelId="{DDF42051-6401-4F76-9C25-8866B5F6CE74}" type="presParOf" srcId="{BA47F9F8-4053-483D-9677-7D34EE2B79EF}" destId="{55BD6161-96AA-4E97-87A8-5BACCCB76498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567D778-FCD8-45E6-9E66-77E7543D5F2B}">
      <dsp:nvSpPr>
        <dsp:cNvPr id="0" name=""/>
        <dsp:cNvSpPr/>
      </dsp:nvSpPr>
      <dsp:spPr>
        <a:xfrm>
          <a:off x="3364992" y="1912"/>
          <a:ext cx="3785616" cy="83606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300" b="0" i="0" kern="1200"/>
            <a:t>§1. Geschiedschrijving</a:t>
          </a:r>
          <a:endParaRPr lang="en-US" sz="2300" kern="1200"/>
        </a:p>
      </dsp:txBody>
      <dsp:txXfrm>
        <a:off x="3405805" y="42725"/>
        <a:ext cx="3703990" cy="754434"/>
      </dsp:txXfrm>
    </dsp:sp>
    <dsp:sp modelId="{670D40C0-A91B-4A6D-9908-E1A7B38AA062}">
      <dsp:nvSpPr>
        <dsp:cNvPr id="0" name=""/>
        <dsp:cNvSpPr/>
      </dsp:nvSpPr>
      <dsp:spPr>
        <a:xfrm>
          <a:off x="3364992" y="879775"/>
          <a:ext cx="3785616" cy="83606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300" b="0" i="0" kern="1200"/>
            <a:t>§</a:t>
          </a:r>
          <a:r>
            <a:rPr lang="nl-NL" sz="2300" kern="1200"/>
            <a:t>2. Prehistorie</a:t>
          </a:r>
          <a:endParaRPr lang="en-US" sz="2300" kern="1200"/>
        </a:p>
      </dsp:txBody>
      <dsp:txXfrm>
        <a:off x="3405805" y="920588"/>
        <a:ext cx="3703990" cy="754434"/>
      </dsp:txXfrm>
    </dsp:sp>
    <dsp:sp modelId="{71FB47B4-EF85-4EAA-B7E0-D95C635AE7FB}">
      <dsp:nvSpPr>
        <dsp:cNvPr id="0" name=""/>
        <dsp:cNvSpPr/>
      </dsp:nvSpPr>
      <dsp:spPr>
        <a:xfrm>
          <a:off x="3364992" y="1757638"/>
          <a:ext cx="3785616" cy="83606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300" b="0" i="0" kern="1200"/>
            <a:t>§3. Het Egyptische Rijk</a:t>
          </a:r>
          <a:endParaRPr lang="en-US" sz="2300" kern="1200"/>
        </a:p>
      </dsp:txBody>
      <dsp:txXfrm>
        <a:off x="3405805" y="1798451"/>
        <a:ext cx="3703990" cy="754434"/>
      </dsp:txXfrm>
    </dsp:sp>
    <dsp:sp modelId="{B619CCE5-93A7-41A7-9AF8-A23FCA5A42CB}">
      <dsp:nvSpPr>
        <dsp:cNvPr id="0" name=""/>
        <dsp:cNvSpPr/>
      </dsp:nvSpPr>
      <dsp:spPr>
        <a:xfrm>
          <a:off x="3364992" y="2635502"/>
          <a:ext cx="3785616" cy="83606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300" b="0" i="0" kern="1200"/>
            <a:t>§</a:t>
          </a:r>
          <a:r>
            <a:rPr lang="nl-NL" sz="2300" kern="1200"/>
            <a:t>4. Tijd van jagers en boeren in Nederland</a:t>
          </a:r>
          <a:endParaRPr lang="en-US" sz="2300" kern="1200"/>
        </a:p>
      </dsp:txBody>
      <dsp:txXfrm>
        <a:off x="3405805" y="2676315"/>
        <a:ext cx="3703990" cy="754434"/>
      </dsp:txXfrm>
    </dsp:sp>
    <dsp:sp modelId="{55BD6161-96AA-4E97-87A8-5BACCCB76498}">
      <dsp:nvSpPr>
        <dsp:cNvPr id="0" name=""/>
        <dsp:cNvSpPr/>
      </dsp:nvSpPr>
      <dsp:spPr>
        <a:xfrm>
          <a:off x="3364992" y="3513365"/>
          <a:ext cx="3785616" cy="83606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300" b="0" i="0" kern="1200"/>
            <a:t>§5. Vergelijken </a:t>
          </a:r>
          <a:r>
            <a:rPr lang="nl-NL" sz="2300" kern="1200"/>
            <a:t>in de tijd: jager-verzamelaars</a:t>
          </a:r>
          <a:endParaRPr lang="en-US" sz="2300" kern="1200"/>
        </a:p>
      </dsp:txBody>
      <dsp:txXfrm>
        <a:off x="3405805" y="3554178"/>
        <a:ext cx="3703990" cy="75443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D8BBE87-F69B-2E09-C236-428397494A5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D56836EB-87CF-E2A0-DA7F-F00C786073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3D0CA24-9499-C3E9-2009-3191C9CAEA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6F1E0-8BAE-44B7-A782-E4B635A7551F}" type="datetimeFigureOut">
              <a:rPr lang="nl-NL" smtClean="0"/>
              <a:t>6-6-2023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EE02757-22E8-4FF4-4DE9-81139292DA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8EC15654-79B8-7A22-696B-690897C730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09517-A11E-4EEE-9A23-E1EC397DC2B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646842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FB41A08-318F-6ED3-6C72-9098FBB6B3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5E8A61B8-ACB2-CE4B-A65A-14B604D1D2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7096FD6-50B8-3E80-6E4C-A6067A96F5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6F1E0-8BAE-44B7-A782-E4B635A7551F}" type="datetimeFigureOut">
              <a:rPr lang="nl-NL" smtClean="0"/>
              <a:t>6-6-2023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9D95EF1-E2B4-98CE-D1C3-C054E38E7B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F6D96B5-7F03-5905-71D9-5E29D61C32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09517-A11E-4EEE-9A23-E1EC397DC2B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17572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09C706F7-91A4-122F-1677-6E2B7BD3E82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D34E071B-0A27-F47F-99B5-BAE58F43BE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2E37037-3CC0-C4F5-E28F-7833780495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6F1E0-8BAE-44B7-A782-E4B635A7551F}" type="datetimeFigureOut">
              <a:rPr lang="nl-NL" smtClean="0"/>
              <a:t>6-6-2023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AE0D422-7218-F816-7856-65BCD0ECC4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5105673-E489-19F8-7A1E-9345FBFEF8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09517-A11E-4EEE-9A23-E1EC397DC2B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624457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164DDA0-5623-7CD9-AF65-F1E3C2ED49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74896E8-46E3-1DC8-A13C-8D71C4011A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BB4FA1A-6431-BE10-669B-F327C01CD6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6F1E0-8BAE-44B7-A782-E4B635A7551F}" type="datetimeFigureOut">
              <a:rPr lang="nl-NL" smtClean="0"/>
              <a:t>6-6-2023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25870BC-C995-46F1-13D5-456790E05F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28A88F2-BC74-EE66-862D-C7F45E7C0F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09517-A11E-4EEE-9A23-E1EC397DC2B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485252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9138216-3C78-CB4B-06CF-C881220F49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4E0527E6-577D-B012-B5BA-31861216C6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6104468-7DAC-2F79-23CC-8A25EF94B4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6F1E0-8BAE-44B7-A782-E4B635A7551F}" type="datetimeFigureOut">
              <a:rPr lang="nl-NL" smtClean="0"/>
              <a:t>6-6-2023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FEAD7D2-9FD1-3ABF-0AEF-A48D2BC538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A3CBC7B-E6BF-20DA-9458-90B075514B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09517-A11E-4EEE-9A23-E1EC397DC2B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958748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A003E6A-2BF5-624F-CA0C-4136EB231D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421AF41-FF72-D161-C1D9-BEDAF3AB9F1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33255976-20B9-2FA6-D91C-8156EA886D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8B08A164-C201-7E67-47EB-10D92A7422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6F1E0-8BAE-44B7-A782-E4B635A7551F}" type="datetimeFigureOut">
              <a:rPr lang="nl-NL" smtClean="0"/>
              <a:t>6-6-2023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31131D6C-3BE2-0B9C-2AF3-6455A34938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B3CDCCEB-C2A7-2861-9FD3-2614EF217E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09517-A11E-4EEE-9A23-E1EC397DC2B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409519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FD82EDC-2138-27EF-3F7F-DF5541AFC8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4CCDC161-5178-7C22-A343-E97D277F4F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157F2FA3-5991-A90B-C5BB-47439E3BA7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DBC0E066-7BD1-3DBA-4B28-7669690BFAE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9C4F547B-7BBA-AB6B-848E-3BF43D1F9E6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BBE04DB1-9828-5A4E-78C2-EA0E75F1CC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6F1E0-8BAE-44B7-A782-E4B635A7551F}" type="datetimeFigureOut">
              <a:rPr lang="nl-NL" smtClean="0"/>
              <a:t>6-6-2023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D430E065-31BC-FB29-DD1A-3606FC0C58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0D521384-23A8-9DC8-D3A3-6FE932F0B0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09517-A11E-4EEE-9A23-E1EC397DC2B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418761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2934C44-0E72-DA42-FED4-4DD2EBF3DC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4494B9E6-BF42-DC95-A801-D94AF513AE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6F1E0-8BAE-44B7-A782-E4B635A7551F}" type="datetimeFigureOut">
              <a:rPr lang="nl-NL" smtClean="0"/>
              <a:t>6-6-2023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D5E7934D-0ADD-417B-91F4-99F2667D44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A57B7800-9322-C455-4907-C71412C487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09517-A11E-4EEE-9A23-E1EC397DC2B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220555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21F87A41-968F-80B1-D0A3-E8DC68984A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6F1E0-8BAE-44B7-A782-E4B635A7551F}" type="datetimeFigureOut">
              <a:rPr lang="nl-NL" smtClean="0"/>
              <a:t>6-6-2023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FC0DE7AB-9A9D-1FA5-7F07-0322A0696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5F577A4C-0278-58F5-BDB6-B03972094E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09517-A11E-4EEE-9A23-E1EC397DC2B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35688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14ED864-DF8C-DDEB-291A-851BE3111B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B9B9D9D-C694-BD6D-0D56-51032069F7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5E5F6F5B-D156-AB37-E0FB-B9EA7D9875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F54B200C-3C51-76A0-723E-AB1130FC2B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6F1E0-8BAE-44B7-A782-E4B635A7551F}" type="datetimeFigureOut">
              <a:rPr lang="nl-NL" smtClean="0"/>
              <a:t>6-6-2023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E9CFD769-247B-5BD5-195C-B928509D51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FBD9D4D9-EBD8-F267-51FB-CAB6BDA4AD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09517-A11E-4EEE-9A23-E1EC397DC2B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304485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27D39A0-9C0D-8C76-7B41-931A6D66AE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EA1393BC-8094-A958-E48E-D00666205F5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56EB13E2-646D-99EE-9E0A-584A6D5393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47FDFBDD-A904-FF3B-E936-1F12B75956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6F1E0-8BAE-44B7-A782-E4B635A7551F}" type="datetimeFigureOut">
              <a:rPr lang="nl-NL" smtClean="0"/>
              <a:t>6-6-2023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F663D31E-74FB-DF36-87EC-3BFC45496C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B31DD295-D746-C972-1516-94BB5B9254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09517-A11E-4EEE-9A23-E1EC397DC2B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675563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A556C676-8B45-DA31-C141-256269DD95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03FF15B0-4926-C543-8C80-E02EF95135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95B4ED7-1C40-8EEF-A823-3BA7C63DB0F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36F1E0-8BAE-44B7-A782-E4B635A7551F}" type="datetimeFigureOut">
              <a:rPr lang="nl-NL" smtClean="0"/>
              <a:t>6-6-2023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AA85C4B-7C4A-5528-C256-CE2EE003BB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9AA4FB1-14EC-106B-7C6F-92399FAEA1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409517-A11E-4EEE-9A23-E1EC397DC2B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906645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reiskick.nl/artikelen/aboe-simbel-de-wonderlijk-verplaatste-tempels-van-egypte" TargetMode="External"/><Relationship Id="rId2" Type="http://schemas.openxmlformats.org/officeDocument/2006/relationships/hyperlink" Target="https://vandaagindegeschiedenis.nl/27-maart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schooltv.nl/video/high-speed-history-wie-was-toetanchamon/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schooltv.nl/video/het-klokhuis-canon-hunebedden/" TargetMode="External"/><Relationship Id="rId2" Type="http://schemas.openxmlformats.org/officeDocument/2006/relationships/hyperlink" Target="https://schooltv.nl/video/popup/het-meisje-van-yde-een-offer-aan-de-goden/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hyperlink" Target="https://schooltv.nl/video/het-verhaal-van-nederland-in-de-klas-jagers-en-boeren/" TargetMode="Externa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1030">
            <a:extLst>
              <a:ext uri="{FF2B5EF4-FFF2-40B4-BE49-F238E27FC236}">
                <a16:creationId xmlns:a16="http://schemas.microsoft.com/office/drawing/2014/main" id="{71B2258F-86CA-4D4D-8270-BC05FCDEBF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Tijdvak 1 Jagers en Boeren – Ticketshop">
            <a:extLst>
              <a:ext uri="{FF2B5EF4-FFF2-40B4-BE49-F238E27FC236}">
                <a16:creationId xmlns:a16="http://schemas.microsoft.com/office/drawing/2014/main" id="{3D11DD79-F7F1-7C80-9F6C-9655A1103FB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485" b="17265"/>
          <a:stretch/>
        </p:blipFill>
        <p:spPr bwMode="auto">
          <a:xfrm>
            <a:off x="20" y="1"/>
            <a:ext cx="12191980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38551088-21AA-4E15-511D-8266590046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2900518"/>
          </a:xfrm>
        </p:spPr>
        <p:txBody>
          <a:bodyPr>
            <a:normAutofit/>
          </a:bodyPr>
          <a:lstStyle/>
          <a:p>
            <a:r>
              <a:rPr lang="nl-NL" b="1">
                <a:solidFill>
                  <a:srgbClr val="FFFFFF"/>
                </a:solidFill>
              </a:rPr>
              <a:t>Hoofdstuk 1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10E5EF20-F18A-3431-7D05-79A95BCF49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159404"/>
            <a:ext cx="9144000" cy="1098395"/>
          </a:xfrm>
        </p:spPr>
        <p:txBody>
          <a:bodyPr>
            <a:normAutofit/>
          </a:bodyPr>
          <a:lstStyle/>
          <a:p>
            <a:r>
              <a:rPr lang="en-US" i="1">
                <a:solidFill>
                  <a:srgbClr val="FFFFFF"/>
                </a:solidFill>
              </a:rPr>
              <a:t>Jagers en Boeren </a:t>
            </a:r>
            <a:endParaRPr lang="nl-NL" i="1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920467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B1981E4-09E0-BFBB-EC95-B80AF8333B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0" i="0" dirty="0">
                <a:solidFill>
                  <a:srgbClr val="4D5156"/>
                </a:solidFill>
                <a:effectLst/>
                <a:latin typeface="arial" panose="020B0604020202020204" pitchFamily="34" charset="0"/>
              </a:rPr>
              <a:t>§</a:t>
            </a:r>
            <a:r>
              <a:rPr lang="en-US" i="1" dirty="0">
                <a:solidFill>
                  <a:srgbClr val="4D5156"/>
                </a:solidFill>
                <a:latin typeface="arial" panose="020B0604020202020204" pitchFamily="34" charset="0"/>
              </a:rPr>
              <a:t>3. Het </a:t>
            </a:r>
            <a:r>
              <a:rPr lang="en-US" i="1" dirty="0" err="1">
                <a:solidFill>
                  <a:srgbClr val="4D5156"/>
                </a:solidFill>
                <a:latin typeface="arial" panose="020B0604020202020204" pitchFamily="34" charset="0"/>
              </a:rPr>
              <a:t>Egyptische</a:t>
            </a:r>
            <a:r>
              <a:rPr lang="en-US" i="1" dirty="0">
                <a:solidFill>
                  <a:srgbClr val="4D5156"/>
                </a:solidFill>
                <a:latin typeface="arial" panose="020B0604020202020204" pitchFamily="34" charset="0"/>
              </a:rPr>
              <a:t> Rijk</a:t>
            </a:r>
            <a:endParaRPr lang="nl-NL" i="1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14FBE83-4447-4330-CF2E-77C9B611BF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>
                <a:solidFill>
                  <a:srgbClr val="4D5156"/>
                </a:solidFill>
                <a:latin typeface="arial" panose="020B0604020202020204" pitchFamily="34" charset="0"/>
              </a:rPr>
              <a:t>Nadelen</a:t>
            </a:r>
            <a:r>
              <a:rPr lang="en-US" dirty="0">
                <a:solidFill>
                  <a:srgbClr val="4D5156"/>
                </a:solidFill>
                <a:latin typeface="arial" panose="020B0604020202020204" pitchFamily="34" charset="0"/>
              </a:rPr>
              <a:t> van het </a:t>
            </a:r>
            <a:r>
              <a:rPr lang="en-US" dirty="0" err="1">
                <a:solidFill>
                  <a:srgbClr val="4D5156"/>
                </a:solidFill>
                <a:latin typeface="arial" panose="020B0604020202020204" pitchFamily="34" charset="0"/>
              </a:rPr>
              <a:t>leven</a:t>
            </a:r>
            <a:r>
              <a:rPr lang="en-US" dirty="0">
                <a:solidFill>
                  <a:srgbClr val="4D5156"/>
                </a:solidFill>
                <a:latin typeface="arial" panose="020B0604020202020204" pitchFamily="34" charset="0"/>
              </a:rPr>
              <a:t> in </a:t>
            </a:r>
            <a:r>
              <a:rPr lang="en-US" dirty="0" err="1">
                <a:solidFill>
                  <a:srgbClr val="4D5156"/>
                </a:solidFill>
                <a:latin typeface="arial" panose="020B0604020202020204" pitchFamily="34" charset="0"/>
              </a:rPr>
              <a:t>een</a:t>
            </a:r>
            <a:r>
              <a:rPr lang="en-US" dirty="0">
                <a:solidFill>
                  <a:srgbClr val="4D5156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4D5156"/>
                </a:solidFill>
                <a:latin typeface="arial" panose="020B0604020202020204" pitchFamily="34" charset="0"/>
              </a:rPr>
              <a:t>staat</a:t>
            </a:r>
            <a:r>
              <a:rPr lang="en-US" dirty="0">
                <a:solidFill>
                  <a:srgbClr val="4D5156"/>
                </a:solidFill>
                <a:latin typeface="arial" panose="020B0604020202020204" pitchFamily="34" charset="0"/>
              </a:rPr>
              <a:t>:</a:t>
            </a:r>
            <a:br>
              <a:rPr lang="en-US" dirty="0">
                <a:solidFill>
                  <a:srgbClr val="4D5156"/>
                </a:solidFill>
                <a:latin typeface="arial" panose="020B0604020202020204" pitchFamily="34" charset="0"/>
              </a:rPr>
            </a:br>
            <a:r>
              <a:rPr lang="en-US" dirty="0">
                <a:solidFill>
                  <a:srgbClr val="4D5156"/>
                </a:solidFill>
                <a:latin typeface="arial" panose="020B0604020202020204" pitchFamily="34" charset="0"/>
              </a:rPr>
              <a:t>-</a:t>
            </a:r>
            <a:r>
              <a:rPr lang="en-US" dirty="0" err="1">
                <a:solidFill>
                  <a:srgbClr val="4D5156"/>
                </a:solidFill>
                <a:latin typeface="arial" panose="020B0604020202020204" pitchFamily="34" charset="0"/>
              </a:rPr>
              <a:t>belasting</a:t>
            </a:r>
            <a:r>
              <a:rPr lang="en-US" dirty="0">
                <a:solidFill>
                  <a:srgbClr val="4D5156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4D5156"/>
                </a:solidFill>
                <a:latin typeface="arial" panose="020B0604020202020204" pitchFamily="34" charset="0"/>
              </a:rPr>
              <a:t>afdragen</a:t>
            </a:r>
            <a:r>
              <a:rPr lang="en-US" dirty="0">
                <a:solidFill>
                  <a:srgbClr val="4D5156"/>
                </a:solidFill>
                <a:latin typeface="arial" panose="020B0604020202020204" pitchFamily="34" charset="0"/>
              </a:rPr>
              <a:t> in de </a:t>
            </a:r>
            <a:r>
              <a:rPr lang="en-US" dirty="0" err="1">
                <a:solidFill>
                  <a:srgbClr val="4D5156"/>
                </a:solidFill>
                <a:latin typeface="arial" panose="020B0604020202020204" pitchFamily="34" charset="0"/>
              </a:rPr>
              <a:t>vorm</a:t>
            </a:r>
            <a:r>
              <a:rPr lang="en-US" dirty="0">
                <a:solidFill>
                  <a:srgbClr val="4D5156"/>
                </a:solidFill>
                <a:latin typeface="arial" panose="020B0604020202020204" pitchFamily="34" charset="0"/>
              </a:rPr>
              <a:t> van </a:t>
            </a:r>
            <a:r>
              <a:rPr lang="en-US" dirty="0" err="1">
                <a:solidFill>
                  <a:srgbClr val="4D5156"/>
                </a:solidFill>
                <a:latin typeface="arial" panose="020B0604020202020204" pitchFamily="34" charset="0"/>
              </a:rPr>
              <a:t>oogst</a:t>
            </a:r>
            <a:br>
              <a:rPr lang="en-US" dirty="0">
                <a:solidFill>
                  <a:srgbClr val="4D5156"/>
                </a:solidFill>
                <a:latin typeface="arial" panose="020B0604020202020204" pitchFamily="34" charset="0"/>
              </a:rPr>
            </a:br>
            <a:r>
              <a:rPr lang="en-US" dirty="0">
                <a:solidFill>
                  <a:srgbClr val="4D5156"/>
                </a:solidFill>
                <a:latin typeface="arial" panose="020B0604020202020204" pitchFamily="34" charset="0"/>
              </a:rPr>
              <a:t>-</a:t>
            </a:r>
            <a:r>
              <a:rPr lang="en-US" dirty="0" err="1">
                <a:solidFill>
                  <a:srgbClr val="4D5156"/>
                </a:solidFill>
                <a:latin typeface="arial" panose="020B0604020202020204" pitchFamily="34" charset="0"/>
              </a:rPr>
              <a:t>moeten</a:t>
            </a:r>
            <a:r>
              <a:rPr lang="en-US" dirty="0">
                <a:solidFill>
                  <a:srgbClr val="4D5156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4D5156"/>
                </a:solidFill>
                <a:latin typeface="arial" panose="020B0604020202020204" pitchFamily="34" charset="0"/>
              </a:rPr>
              <a:t>werken</a:t>
            </a:r>
            <a:r>
              <a:rPr lang="en-US" dirty="0">
                <a:solidFill>
                  <a:srgbClr val="4D5156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4D5156"/>
                </a:solidFill>
                <a:latin typeface="arial" panose="020B0604020202020204" pitchFamily="34" charset="0"/>
              </a:rPr>
              <a:t>bij</a:t>
            </a:r>
            <a:r>
              <a:rPr lang="en-US" dirty="0">
                <a:solidFill>
                  <a:srgbClr val="4D5156"/>
                </a:solidFill>
                <a:latin typeface="arial" panose="020B0604020202020204" pitchFamily="34" charset="0"/>
              </a:rPr>
              <a:t> het leger </a:t>
            </a:r>
            <a:r>
              <a:rPr lang="en-US" dirty="0" err="1">
                <a:solidFill>
                  <a:srgbClr val="4D5156"/>
                </a:solidFill>
                <a:latin typeface="arial" panose="020B0604020202020204" pitchFamily="34" charset="0"/>
              </a:rPr>
              <a:t>en</a:t>
            </a:r>
            <a:r>
              <a:rPr lang="en-US" dirty="0">
                <a:solidFill>
                  <a:srgbClr val="4D5156"/>
                </a:solidFill>
                <a:latin typeface="arial" panose="020B0604020202020204" pitchFamily="34" charset="0"/>
              </a:rPr>
              <a:t> de </a:t>
            </a:r>
            <a:r>
              <a:rPr lang="en-US" dirty="0" err="1">
                <a:solidFill>
                  <a:srgbClr val="4D5156"/>
                </a:solidFill>
                <a:latin typeface="arial" panose="020B0604020202020204" pitchFamily="34" charset="0"/>
              </a:rPr>
              <a:t>waterhuishouding</a:t>
            </a:r>
            <a:br>
              <a:rPr lang="en-US" dirty="0">
                <a:solidFill>
                  <a:srgbClr val="4D5156"/>
                </a:solidFill>
                <a:latin typeface="arial" panose="020B0604020202020204" pitchFamily="34" charset="0"/>
              </a:rPr>
            </a:br>
            <a:r>
              <a:rPr lang="en-US" dirty="0">
                <a:solidFill>
                  <a:srgbClr val="4D5156"/>
                </a:solidFill>
                <a:latin typeface="arial" panose="020B0604020202020204" pitchFamily="34" charset="0"/>
              </a:rPr>
              <a:t>-</a:t>
            </a:r>
            <a:r>
              <a:rPr lang="en-US" dirty="0" err="1">
                <a:solidFill>
                  <a:srgbClr val="4D5156"/>
                </a:solidFill>
                <a:latin typeface="arial" panose="020B0604020202020204" pitchFamily="34" charset="0"/>
              </a:rPr>
              <a:t>gewone</a:t>
            </a:r>
            <a:r>
              <a:rPr lang="en-US" dirty="0">
                <a:solidFill>
                  <a:srgbClr val="4D5156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4D5156"/>
                </a:solidFill>
                <a:latin typeface="arial" panose="020B0604020202020204" pitchFamily="34" charset="0"/>
              </a:rPr>
              <a:t>mensen</a:t>
            </a:r>
            <a:r>
              <a:rPr lang="en-US" dirty="0">
                <a:solidFill>
                  <a:srgbClr val="4D5156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4D5156"/>
                </a:solidFill>
                <a:latin typeface="arial" panose="020B0604020202020204" pitchFamily="34" charset="0"/>
              </a:rPr>
              <a:t>hebben</a:t>
            </a:r>
            <a:r>
              <a:rPr lang="en-US" dirty="0">
                <a:solidFill>
                  <a:srgbClr val="4D5156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4D5156"/>
                </a:solidFill>
                <a:latin typeface="arial" panose="020B0604020202020204" pitchFamily="34" charset="0"/>
              </a:rPr>
              <a:t>geen</a:t>
            </a:r>
            <a:r>
              <a:rPr lang="en-US" dirty="0">
                <a:solidFill>
                  <a:srgbClr val="4D5156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4D5156"/>
                </a:solidFill>
                <a:latin typeface="arial" panose="020B0604020202020204" pitchFamily="34" charset="0"/>
              </a:rPr>
              <a:t>invloed</a:t>
            </a:r>
            <a:r>
              <a:rPr lang="en-US" dirty="0">
                <a:solidFill>
                  <a:srgbClr val="4D5156"/>
                </a:solidFill>
                <a:latin typeface="arial" panose="020B0604020202020204" pitchFamily="34" charset="0"/>
              </a:rPr>
              <a:t> op het </a:t>
            </a:r>
            <a:r>
              <a:rPr lang="en-US" dirty="0" err="1">
                <a:solidFill>
                  <a:srgbClr val="4D5156"/>
                </a:solidFill>
                <a:latin typeface="arial" panose="020B0604020202020204" pitchFamily="34" charset="0"/>
              </a:rPr>
              <a:t>bestuur</a:t>
            </a:r>
            <a:endParaRPr lang="en-US" dirty="0">
              <a:solidFill>
                <a:srgbClr val="4D5156"/>
              </a:solidFill>
              <a:latin typeface="arial" panose="020B0604020202020204" pitchFamily="34" charset="0"/>
            </a:endParaRPr>
          </a:p>
          <a:p>
            <a:r>
              <a:rPr lang="en-US" dirty="0" err="1">
                <a:solidFill>
                  <a:srgbClr val="4D5156"/>
                </a:solidFill>
                <a:latin typeface="arial" panose="020B0604020202020204" pitchFamily="34" charset="0"/>
              </a:rPr>
              <a:t>Voordeel</a:t>
            </a:r>
            <a:r>
              <a:rPr lang="en-US" dirty="0">
                <a:solidFill>
                  <a:srgbClr val="4D5156"/>
                </a:solidFill>
                <a:latin typeface="arial" panose="020B0604020202020204" pitchFamily="34" charset="0"/>
              </a:rPr>
              <a:t>: </a:t>
            </a:r>
            <a:r>
              <a:rPr lang="en-US" dirty="0" err="1">
                <a:solidFill>
                  <a:srgbClr val="4D5156"/>
                </a:solidFill>
                <a:latin typeface="arial" panose="020B0604020202020204" pitchFamily="34" charset="0"/>
              </a:rPr>
              <a:t>betere</a:t>
            </a:r>
            <a:r>
              <a:rPr lang="en-US" dirty="0">
                <a:solidFill>
                  <a:srgbClr val="4D5156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4D5156"/>
                </a:solidFill>
                <a:latin typeface="arial" panose="020B0604020202020204" pitchFamily="34" charset="0"/>
              </a:rPr>
              <a:t>bescherming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940561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B1981E4-09E0-BFBB-EC95-B80AF8333B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0" i="0" dirty="0">
                <a:solidFill>
                  <a:srgbClr val="4D5156"/>
                </a:solidFill>
                <a:effectLst/>
                <a:latin typeface="arial" panose="020B0604020202020204" pitchFamily="34" charset="0"/>
              </a:rPr>
              <a:t>§</a:t>
            </a:r>
            <a:r>
              <a:rPr lang="en-US" i="1" dirty="0">
                <a:solidFill>
                  <a:srgbClr val="4D5156"/>
                </a:solidFill>
                <a:latin typeface="arial" panose="020B0604020202020204" pitchFamily="34" charset="0"/>
              </a:rPr>
              <a:t>3. Het </a:t>
            </a:r>
            <a:r>
              <a:rPr lang="en-US" i="1" dirty="0" err="1">
                <a:solidFill>
                  <a:srgbClr val="4D5156"/>
                </a:solidFill>
                <a:latin typeface="arial" panose="020B0604020202020204" pitchFamily="34" charset="0"/>
              </a:rPr>
              <a:t>Egyptische</a:t>
            </a:r>
            <a:r>
              <a:rPr lang="en-US" i="1" dirty="0">
                <a:solidFill>
                  <a:srgbClr val="4D5156"/>
                </a:solidFill>
                <a:latin typeface="arial" panose="020B0604020202020204" pitchFamily="34" charset="0"/>
              </a:rPr>
              <a:t> Rijk</a:t>
            </a:r>
            <a:endParaRPr lang="nl-NL" i="1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14FBE83-4447-4330-CF2E-77C9B611BF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>
                <a:solidFill>
                  <a:srgbClr val="4D5156"/>
                </a:solidFill>
                <a:latin typeface="arial" panose="020B0604020202020204" pitchFamily="34" charset="0"/>
              </a:rPr>
              <a:t>Lagen</a:t>
            </a:r>
            <a:r>
              <a:rPr lang="en-US" dirty="0">
                <a:solidFill>
                  <a:srgbClr val="4D5156"/>
                </a:solidFill>
                <a:latin typeface="arial" panose="020B0604020202020204" pitchFamily="34" charset="0"/>
              </a:rPr>
              <a:t> in de </a:t>
            </a:r>
            <a:r>
              <a:rPr lang="en-US" dirty="0" err="1">
                <a:solidFill>
                  <a:srgbClr val="4D5156"/>
                </a:solidFill>
                <a:latin typeface="arial" panose="020B0604020202020204" pitchFamily="34" charset="0"/>
              </a:rPr>
              <a:t>samenleving</a:t>
            </a:r>
            <a:r>
              <a:rPr lang="en-US" dirty="0">
                <a:solidFill>
                  <a:srgbClr val="4D5156"/>
                </a:solidFill>
                <a:latin typeface="arial" panose="020B0604020202020204" pitchFamily="34" charset="0"/>
              </a:rPr>
              <a:t>:</a:t>
            </a:r>
            <a:br>
              <a:rPr lang="en-US" dirty="0">
                <a:solidFill>
                  <a:srgbClr val="4D5156"/>
                </a:solidFill>
                <a:latin typeface="arial" panose="020B0604020202020204" pitchFamily="34" charset="0"/>
              </a:rPr>
            </a:br>
            <a:r>
              <a:rPr lang="en-US" dirty="0">
                <a:solidFill>
                  <a:srgbClr val="4D5156"/>
                </a:solidFill>
                <a:latin typeface="arial" panose="020B0604020202020204" pitchFamily="34" charset="0"/>
              </a:rPr>
              <a:t>1. </a:t>
            </a:r>
            <a:r>
              <a:rPr lang="en-US" dirty="0" err="1">
                <a:solidFill>
                  <a:srgbClr val="4D5156"/>
                </a:solidFill>
                <a:latin typeface="arial" panose="020B0604020202020204" pitchFamily="34" charset="0"/>
              </a:rPr>
              <a:t>Farao</a:t>
            </a:r>
            <a:br>
              <a:rPr lang="en-US" dirty="0">
                <a:solidFill>
                  <a:srgbClr val="4D5156"/>
                </a:solidFill>
                <a:latin typeface="arial" panose="020B0604020202020204" pitchFamily="34" charset="0"/>
              </a:rPr>
            </a:br>
            <a:r>
              <a:rPr lang="en-US" dirty="0">
                <a:solidFill>
                  <a:srgbClr val="4D5156"/>
                </a:solidFill>
                <a:latin typeface="arial" panose="020B0604020202020204" pitchFamily="34" charset="0"/>
              </a:rPr>
              <a:t>2. </a:t>
            </a:r>
            <a:r>
              <a:rPr lang="en-US" dirty="0" err="1">
                <a:solidFill>
                  <a:srgbClr val="4D5156"/>
                </a:solidFill>
                <a:latin typeface="arial" panose="020B0604020202020204" pitchFamily="34" charset="0"/>
              </a:rPr>
              <a:t>Hoogste</a:t>
            </a:r>
            <a:r>
              <a:rPr lang="en-US" dirty="0">
                <a:solidFill>
                  <a:srgbClr val="4D5156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4D5156"/>
                </a:solidFill>
                <a:latin typeface="arial" panose="020B0604020202020204" pitchFamily="34" charset="0"/>
              </a:rPr>
              <a:t>ambtenaren</a:t>
            </a:r>
            <a:r>
              <a:rPr lang="en-US" dirty="0">
                <a:solidFill>
                  <a:srgbClr val="4D5156"/>
                </a:solidFill>
                <a:latin typeface="arial" panose="020B0604020202020204" pitchFamily="34" charset="0"/>
              </a:rPr>
              <a:t>, vizier</a:t>
            </a:r>
            <a:br>
              <a:rPr lang="en-US" dirty="0">
                <a:solidFill>
                  <a:srgbClr val="4D5156"/>
                </a:solidFill>
                <a:latin typeface="arial" panose="020B0604020202020204" pitchFamily="34" charset="0"/>
              </a:rPr>
            </a:br>
            <a:r>
              <a:rPr lang="en-US" dirty="0">
                <a:solidFill>
                  <a:srgbClr val="4D5156"/>
                </a:solidFill>
                <a:latin typeface="arial" panose="020B0604020202020204" pitchFamily="34" charset="0"/>
              </a:rPr>
              <a:t>3. </a:t>
            </a:r>
            <a:r>
              <a:rPr lang="en-US" dirty="0" err="1">
                <a:solidFill>
                  <a:srgbClr val="4D5156"/>
                </a:solidFill>
                <a:latin typeface="arial" panose="020B0604020202020204" pitchFamily="34" charset="0"/>
              </a:rPr>
              <a:t>Andere</a:t>
            </a:r>
            <a:r>
              <a:rPr lang="en-US" dirty="0">
                <a:solidFill>
                  <a:srgbClr val="4D5156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4D5156"/>
                </a:solidFill>
                <a:latin typeface="arial" panose="020B0604020202020204" pitchFamily="34" charset="0"/>
              </a:rPr>
              <a:t>hoge</a:t>
            </a:r>
            <a:r>
              <a:rPr lang="en-US" dirty="0">
                <a:solidFill>
                  <a:srgbClr val="4D5156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4D5156"/>
                </a:solidFill>
                <a:latin typeface="arial" panose="020B0604020202020204" pitchFamily="34" charset="0"/>
              </a:rPr>
              <a:t>ambtenaren</a:t>
            </a:r>
            <a:br>
              <a:rPr lang="en-US" dirty="0">
                <a:solidFill>
                  <a:srgbClr val="4D5156"/>
                </a:solidFill>
                <a:latin typeface="arial" panose="020B0604020202020204" pitchFamily="34" charset="0"/>
              </a:rPr>
            </a:br>
            <a:r>
              <a:rPr lang="en-US" dirty="0">
                <a:solidFill>
                  <a:srgbClr val="4D5156"/>
                </a:solidFill>
                <a:latin typeface="arial" panose="020B0604020202020204" pitchFamily="34" charset="0"/>
              </a:rPr>
              <a:t>4. Lage </a:t>
            </a:r>
            <a:r>
              <a:rPr lang="en-US" dirty="0" err="1">
                <a:solidFill>
                  <a:srgbClr val="4D5156"/>
                </a:solidFill>
                <a:latin typeface="arial" panose="020B0604020202020204" pitchFamily="34" charset="0"/>
              </a:rPr>
              <a:t>ambtenaren</a:t>
            </a:r>
            <a:r>
              <a:rPr lang="en-US" dirty="0">
                <a:solidFill>
                  <a:srgbClr val="4D5156"/>
                </a:solidFill>
                <a:latin typeface="arial" panose="020B0604020202020204" pitchFamily="34" charset="0"/>
              </a:rPr>
              <a:t>, </a:t>
            </a:r>
            <a:r>
              <a:rPr lang="en-US" dirty="0" err="1">
                <a:solidFill>
                  <a:srgbClr val="4D5156"/>
                </a:solidFill>
                <a:latin typeface="arial" panose="020B0604020202020204" pitchFamily="34" charset="0"/>
              </a:rPr>
              <a:t>schrijvers</a:t>
            </a:r>
            <a:r>
              <a:rPr lang="en-US" dirty="0">
                <a:solidFill>
                  <a:srgbClr val="4D5156"/>
                </a:solidFill>
                <a:latin typeface="arial" panose="020B0604020202020204" pitchFamily="34" charset="0"/>
              </a:rPr>
              <a:t>, </a:t>
            </a:r>
            <a:r>
              <a:rPr lang="en-US" dirty="0" err="1">
                <a:solidFill>
                  <a:srgbClr val="4D5156"/>
                </a:solidFill>
                <a:latin typeface="arial" panose="020B0604020202020204" pitchFamily="34" charset="0"/>
              </a:rPr>
              <a:t>priesters</a:t>
            </a:r>
            <a:br>
              <a:rPr lang="en-US" dirty="0">
                <a:solidFill>
                  <a:srgbClr val="4D5156"/>
                </a:solidFill>
                <a:latin typeface="arial" panose="020B0604020202020204" pitchFamily="34" charset="0"/>
              </a:rPr>
            </a:br>
            <a:r>
              <a:rPr lang="en-US" dirty="0">
                <a:solidFill>
                  <a:srgbClr val="4D5156"/>
                </a:solidFill>
                <a:latin typeface="arial" panose="020B0604020202020204" pitchFamily="34" charset="0"/>
              </a:rPr>
              <a:t>5. </a:t>
            </a:r>
            <a:r>
              <a:rPr lang="en-US" dirty="0" err="1">
                <a:solidFill>
                  <a:srgbClr val="4D5156"/>
                </a:solidFill>
                <a:latin typeface="arial" panose="020B0604020202020204" pitchFamily="34" charset="0"/>
              </a:rPr>
              <a:t>Ambachtslieden</a:t>
            </a:r>
            <a:r>
              <a:rPr lang="en-US" dirty="0">
                <a:solidFill>
                  <a:srgbClr val="4D5156"/>
                </a:solidFill>
                <a:latin typeface="arial" panose="020B0604020202020204" pitchFamily="34" charset="0"/>
              </a:rPr>
              <a:t>, </a:t>
            </a:r>
            <a:r>
              <a:rPr lang="en-US" dirty="0" err="1">
                <a:solidFill>
                  <a:srgbClr val="4D5156"/>
                </a:solidFill>
                <a:latin typeface="arial" panose="020B0604020202020204" pitchFamily="34" charset="0"/>
              </a:rPr>
              <a:t>kooplieden</a:t>
            </a:r>
            <a:br>
              <a:rPr lang="en-US" dirty="0">
                <a:solidFill>
                  <a:srgbClr val="4D5156"/>
                </a:solidFill>
                <a:latin typeface="arial" panose="020B0604020202020204" pitchFamily="34" charset="0"/>
              </a:rPr>
            </a:br>
            <a:r>
              <a:rPr lang="en-US" dirty="0">
                <a:solidFill>
                  <a:srgbClr val="4D5156"/>
                </a:solidFill>
                <a:latin typeface="arial" panose="020B0604020202020204" pitchFamily="34" charset="0"/>
              </a:rPr>
              <a:t>6. </a:t>
            </a:r>
            <a:r>
              <a:rPr lang="en-US" dirty="0" err="1">
                <a:solidFill>
                  <a:srgbClr val="4D5156"/>
                </a:solidFill>
                <a:latin typeface="arial" panose="020B0604020202020204" pitchFamily="34" charset="0"/>
              </a:rPr>
              <a:t>Boeren</a:t>
            </a:r>
            <a:r>
              <a:rPr lang="en-US" dirty="0">
                <a:solidFill>
                  <a:srgbClr val="4D5156"/>
                </a:solidFill>
                <a:latin typeface="arial" panose="020B0604020202020204" pitchFamily="34" charset="0"/>
              </a:rPr>
              <a:t>, </a:t>
            </a:r>
            <a:r>
              <a:rPr lang="en-US" dirty="0" err="1">
                <a:solidFill>
                  <a:srgbClr val="4D5156"/>
                </a:solidFill>
                <a:latin typeface="arial" panose="020B0604020202020204" pitchFamily="34" charset="0"/>
              </a:rPr>
              <a:t>landarbeiders</a:t>
            </a:r>
            <a:r>
              <a:rPr lang="en-US" dirty="0">
                <a:solidFill>
                  <a:srgbClr val="4D5156"/>
                </a:solidFill>
                <a:latin typeface="arial" panose="020B0604020202020204" pitchFamily="34" charset="0"/>
              </a:rPr>
              <a:t>, </a:t>
            </a:r>
            <a:r>
              <a:rPr lang="en-US" dirty="0" err="1">
                <a:solidFill>
                  <a:srgbClr val="4D5156"/>
                </a:solidFill>
                <a:latin typeface="arial" panose="020B0604020202020204" pitchFamily="34" charset="0"/>
              </a:rPr>
              <a:t>bedienden</a:t>
            </a:r>
            <a:br>
              <a:rPr lang="en-US" dirty="0">
                <a:solidFill>
                  <a:srgbClr val="4D5156"/>
                </a:solidFill>
                <a:latin typeface="arial" panose="020B0604020202020204" pitchFamily="34" charset="0"/>
              </a:rPr>
            </a:br>
            <a:r>
              <a:rPr lang="en-US" dirty="0">
                <a:solidFill>
                  <a:srgbClr val="4D5156"/>
                </a:solidFill>
                <a:latin typeface="arial" panose="020B0604020202020204" pitchFamily="34" charset="0"/>
              </a:rPr>
              <a:t>7. Slaven</a:t>
            </a:r>
          </a:p>
          <a:p>
            <a:r>
              <a:rPr lang="en-US" dirty="0" err="1">
                <a:solidFill>
                  <a:srgbClr val="4D5156"/>
                </a:solidFill>
                <a:latin typeface="arial" panose="020B0604020202020204" pitchFamily="34" charset="0"/>
              </a:rPr>
              <a:t>Invloed</a:t>
            </a:r>
            <a:r>
              <a:rPr lang="en-US" dirty="0">
                <a:solidFill>
                  <a:srgbClr val="4D5156"/>
                </a:solidFill>
                <a:latin typeface="arial" panose="020B0604020202020204" pitchFamily="34" charset="0"/>
              </a:rPr>
              <a:t> van </a:t>
            </a:r>
            <a:r>
              <a:rPr lang="en-US" dirty="0" err="1">
                <a:solidFill>
                  <a:srgbClr val="4D5156"/>
                </a:solidFill>
                <a:latin typeface="arial" panose="020B0604020202020204" pitchFamily="34" charset="0"/>
              </a:rPr>
              <a:t>farao</a:t>
            </a:r>
            <a:r>
              <a:rPr lang="en-US" dirty="0">
                <a:solidFill>
                  <a:srgbClr val="4D5156"/>
                </a:solidFill>
                <a:latin typeface="arial" panose="020B0604020202020204" pitchFamily="34" charset="0"/>
              </a:rPr>
              <a:t>: contact met de </a:t>
            </a:r>
            <a:r>
              <a:rPr lang="en-US" dirty="0" err="1">
                <a:solidFill>
                  <a:srgbClr val="4D5156"/>
                </a:solidFill>
                <a:latin typeface="arial" panose="020B0604020202020204" pitchFamily="34" charset="0"/>
              </a:rPr>
              <a:t>goden</a:t>
            </a:r>
            <a:r>
              <a:rPr lang="en-US" dirty="0">
                <a:solidFill>
                  <a:srgbClr val="4D5156"/>
                </a:solidFill>
                <a:latin typeface="arial" panose="020B0604020202020204" pitchFamily="34" charset="0"/>
              </a:rPr>
              <a:t>, </a:t>
            </a:r>
            <a:r>
              <a:rPr lang="en-US" dirty="0" err="1">
                <a:solidFill>
                  <a:srgbClr val="4D5156"/>
                </a:solidFill>
                <a:latin typeface="arial" panose="020B0604020202020204" pitchFamily="34" charset="0"/>
              </a:rPr>
              <a:t>zorgen</a:t>
            </a:r>
            <a:r>
              <a:rPr lang="en-US" dirty="0">
                <a:solidFill>
                  <a:srgbClr val="4D5156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4D5156"/>
                </a:solidFill>
                <a:latin typeface="arial" panose="020B0604020202020204" pitchFamily="34" charset="0"/>
              </a:rPr>
              <a:t>voor</a:t>
            </a:r>
            <a:r>
              <a:rPr lang="en-US" dirty="0">
                <a:solidFill>
                  <a:srgbClr val="4D5156"/>
                </a:solidFill>
                <a:latin typeface="arial" panose="020B0604020202020204" pitchFamily="34" charset="0"/>
              </a:rPr>
              <a:t> de </a:t>
            </a:r>
            <a:r>
              <a:rPr lang="en-US" dirty="0" err="1">
                <a:solidFill>
                  <a:srgbClr val="4D5156"/>
                </a:solidFill>
                <a:latin typeface="arial" panose="020B0604020202020204" pitchFamily="34" charset="0"/>
              </a:rPr>
              <a:t>waterhuishouding</a:t>
            </a:r>
            <a:endParaRPr lang="en-US" dirty="0">
              <a:solidFill>
                <a:srgbClr val="4D5156"/>
              </a:solidFill>
              <a:latin typeface="arial" panose="020B0604020202020204" pitchFamily="34" charset="0"/>
            </a:endParaRPr>
          </a:p>
          <a:p>
            <a:r>
              <a:rPr lang="en-US" dirty="0" err="1">
                <a:solidFill>
                  <a:srgbClr val="4D5156"/>
                </a:solidFill>
                <a:latin typeface="arial" panose="020B0604020202020204" pitchFamily="34" charset="0"/>
              </a:rPr>
              <a:t>Invloed</a:t>
            </a:r>
            <a:r>
              <a:rPr lang="en-US" dirty="0">
                <a:solidFill>
                  <a:srgbClr val="4D5156"/>
                </a:solidFill>
                <a:latin typeface="arial" panose="020B0604020202020204" pitchFamily="34" charset="0"/>
              </a:rPr>
              <a:t> van </a:t>
            </a:r>
            <a:r>
              <a:rPr lang="en-US" dirty="0" err="1">
                <a:solidFill>
                  <a:srgbClr val="4D5156"/>
                </a:solidFill>
                <a:latin typeface="arial" panose="020B0604020202020204" pitchFamily="34" charset="0"/>
              </a:rPr>
              <a:t>priesters</a:t>
            </a:r>
            <a:r>
              <a:rPr lang="en-US" dirty="0">
                <a:solidFill>
                  <a:srgbClr val="4D5156"/>
                </a:solidFill>
                <a:latin typeface="arial" panose="020B0604020202020204" pitchFamily="34" charset="0"/>
              </a:rPr>
              <a:t>: </a:t>
            </a:r>
            <a:r>
              <a:rPr lang="en-US" dirty="0" err="1">
                <a:solidFill>
                  <a:srgbClr val="4D5156"/>
                </a:solidFill>
                <a:latin typeface="arial" panose="020B0604020202020204" pitchFamily="34" charset="0"/>
              </a:rPr>
              <a:t>tempels</a:t>
            </a:r>
            <a:r>
              <a:rPr lang="en-US" dirty="0">
                <a:solidFill>
                  <a:srgbClr val="4D5156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4D5156"/>
                </a:solidFill>
                <a:latin typeface="arial" panose="020B0604020202020204" pitchFamily="34" charset="0"/>
              </a:rPr>
              <a:t>verzorgen</a:t>
            </a:r>
            <a:r>
              <a:rPr lang="en-US" dirty="0">
                <a:solidFill>
                  <a:srgbClr val="4D5156"/>
                </a:solidFill>
                <a:latin typeface="arial" panose="020B0604020202020204" pitchFamily="34" charset="0"/>
              </a:rPr>
              <a:t>, </a:t>
            </a:r>
            <a:r>
              <a:rPr lang="en-US" dirty="0" err="1">
                <a:solidFill>
                  <a:srgbClr val="4D5156"/>
                </a:solidFill>
                <a:latin typeface="arial" panose="020B0604020202020204" pitchFamily="34" charset="0"/>
              </a:rPr>
              <a:t>grootgrondbezit</a:t>
            </a:r>
            <a:r>
              <a:rPr lang="en-US" dirty="0">
                <a:solidFill>
                  <a:srgbClr val="4D5156"/>
                </a:solidFill>
                <a:latin typeface="arial" panose="020B0604020202020204" pitchFamily="34" charset="0"/>
              </a:rPr>
              <a:t>, </a:t>
            </a:r>
            <a:r>
              <a:rPr lang="en-US" dirty="0" err="1">
                <a:solidFill>
                  <a:srgbClr val="4D5156"/>
                </a:solidFill>
                <a:latin typeface="arial" panose="020B0604020202020204" pitchFamily="34" charset="0"/>
              </a:rPr>
              <a:t>goden</a:t>
            </a:r>
            <a:r>
              <a:rPr lang="en-US" dirty="0">
                <a:solidFill>
                  <a:srgbClr val="4D5156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4D5156"/>
                </a:solidFill>
                <a:latin typeface="arial" panose="020B0604020202020204" pitchFamily="34" charset="0"/>
              </a:rPr>
              <a:t>vereren</a:t>
            </a:r>
            <a:endParaRPr lang="en-US" dirty="0">
              <a:solidFill>
                <a:srgbClr val="4D5156"/>
              </a:solidFill>
              <a:latin typeface="arial" panose="020B0604020202020204" pitchFamily="34" charset="0"/>
            </a:endParaRP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660250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B1981E4-09E0-BFBB-EC95-B80AF8333B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0" i="0" dirty="0">
                <a:solidFill>
                  <a:srgbClr val="4D5156"/>
                </a:solidFill>
                <a:effectLst/>
                <a:latin typeface="arial" panose="020B0604020202020204" pitchFamily="34" charset="0"/>
              </a:rPr>
              <a:t>§</a:t>
            </a:r>
            <a:r>
              <a:rPr lang="en-US" i="1" dirty="0">
                <a:solidFill>
                  <a:srgbClr val="4D5156"/>
                </a:solidFill>
                <a:latin typeface="arial" panose="020B0604020202020204" pitchFamily="34" charset="0"/>
              </a:rPr>
              <a:t>3. Het </a:t>
            </a:r>
            <a:r>
              <a:rPr lang="en-US" i="1" dirty="0" err="1">
                <a:solidFill>
                  <a:srgbClr val="4D5156"/>
                </a:solidFill>
                <a:latin typeface="arial" panose="020B0604020202020204" pitchFamily="34" charset="0"/>
              </a:rPr>
              <a:t>Egyptische</a:t>
            </a:r>
            <a:r>
              <a:rPr lang="en-US" i="1" dirty="0">
                <a:solidFill>
                  <a:srgbClr val="4D5156"/>
                </a:solidFill>
                <a:latin typeface="arial" panose="020B0604020202020204" pitchFamily="34" charset="0"/>
              </a:rPr>
              <a:t> Rijk</a:t>
            </a:r>
            <a:endParaRPr lang="nl-NL" i="1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14FBE83-4447-4330-CF2E-77C9B611BF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>
                <a:solidFill>
                  <a:srgbClr val="4D5156"/>
                </a:solidFill>
                <a:latin typeface="arial" panose="020B0604020202020204" pitchFamily="34" charset="0"/>
              </a:rPr>
              <a:t>Godsdienst</a:t>
            </a:r>
            <a:r>
              <a:rPr lang="en-US" dirty="0">
                <a:solidFill>
                  <a:srgbClr val="4D5156"/>
                </a:solidFill>
                <a:latin typeface="arial" panose="020B0604020202020204" pitchFamily="34" charset="0"/>
              </a:rPr>
              <a:t>: </a:t>
            </a:r>
            <a:r>
              <a:rPr lang="en-US" dirty="0" err="1">
                <a:solidFill>
                  <a:srgbClr val="4D5156"/>
                </a:solidFill>
                <a:latin typeface="arial" panose="020B0604020202020204" pitchFamily="34" charset="0"/>
              </a:rPr>
              <a:t>polytheisme</a:t>
            </a:r>
            <a:r>
              <a:rPr lang="en-US" dirty="0">
                <a:solidFill>
                  <a:srgbClr val="4D5156"/>
                </a:solidFill>
                <a:latin typeface="arial" panose="020B0604020202020204" pitchFamily="34" charset="0"/>
              </a:rPr>
              <a:t>, </a:t>
            </a:r>
            <a:r>
              <a:rPr lang="en-US" dirty="0" err="1">
                <a:solidFill>
                  <a:srgbClr val="4D5156"/>
                </a:solidFill>
                <a:latin typeface="arial" panose="020B0604020202020204" pitchFamily="34" charset="0"/>
              </a:rPr>
              <a:t>dieren</a:t>
            </a:r>
            <a:r>
              <a:rPr lang="en-US" dirty="0">
                <a:solidFill>
                  <a:srgbClr val="4D5156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4D5156"/>
                </a:solidFill>
                <a:latin typeface="arial" panose="020B0604020202020204" pitchFamily="34" charset="0"/>
              </a:rPr>
              <a:t>konden</a:t>
            </a:r>
            <a:r>
              <a:rPr lang="en-US" dirty="0">
                <a:solidFill>
                  <a:srgbClr val="4D5156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4D5156"/>
                </a:solidFill>
                <a:latin typeface="arial" panose="020B0604020202020204" pitchFamily="34" charset="0"/>
              </a:rPr>
              <a:t>heilig</a:t>
            </a:r>
            <a:r>
              <a:rPr lang="en-US" dirty="0">
                <a:solidFill>
                  <a:srgbClr val="4D5156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4D5156"/>
                </a:solidFill>
                <a:latin typeface="arial" panose="020B0604020202020204" pitchFamily="34" charset="0"/>
              </a:rPr>
              <a:t>zijn</a:t>
            </a:r>
            <a:r>
              <a:rPr lang="en-US" dirty="0">
                <a:solidFill>
                  <a:srgbClr val="4D5156"/>
                </a:solidFill>
                <a:latin typeface="arial" panose="020B0604020202020204" pitchFamily="34" charset="0"/>
              </a:rPr>
              <a:t>, </a:t>
            </a:r>
            <a:r>
              <a:rPr lang="en-US" dirty="0" err="1">
                <a:solidFill>
                  <a:srgbClr val="4D5156"/>
                </a:solidFill>
                <a:latin typeface="arial" panose="020B0604020202020204" pitchFamily="34" charset="0"/>
              </a:rPr>
              <a:t>geloof</a:t>
            </a:r>
            <a:r>
              <a:rPr lang="en-US" dirty="0">
                <a:solidFill>
                  <a:srgbClr val="4D5156"/>
                </a:solidFill>
                <a:latin typeface="arial" panose="020B0604020202020204" pitchFamily="34" charset="0"/>
              </a:rPr>
              <a:t> in </a:t>
            </a:r>
            <a:r>
              <a:rPr lang="en-US" dirty="0" err="1">
                <a:solidFill>
                  <a:srgbClr val="4D5156"/>
                </a:solidFill>
                <a:latin typeface="arial" panose="020B0604020202020204" pitchFamily="34" charset="0"/>
              </a:rPr>
              <a:t>een</a:t>
            </a:r>
            <a:r>
              <a:rPr lang="en-US" dirty="0">
                <a:solidFill>
                  <a:srgbClr val="4D5156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4D5156"/>
                </a:solidFill>
                <a:latin typeface="arial" panose="020B0604020202020204" pitchFamily="34" charset="0"/>
              </a:rPr>
              <a:t>leven</a:t>
            </a:r>
            <a:r>
              <a:rPr lang="en-US" dirty="0">
                <a:solidFill>
                  <a:srgbClr val="4D5156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4D5156"/>
                </a:solidFill>
                <a:latin typeface="arial" panose="020B0604020202020204" pitchFamily="34" charset="0"/>
              </a:rPr>
              <a:t>na</a:t>
            </a:r>
            <a:r>
              <a:rPr lang="en-US" dirty="0">
                <a:solidFill>
                  <a:srgbClr val="4D5156"/>
                </a:solidFill>
                <a:latin typeface="arial" panose="020B0604020202020204" pitchFamily="34" charset="0"/>
              </a:rPr>
              <a:t> de </a:t>
            </a:r>
            <a:r>
              <a:rPr lang="en-US" dirty="0" err="1">
                <a:solidFill>
                  <a:srgbClr val="4D5156"/>
                </a:solidFill>
                <a:latin typeface="arial" panose="020B0604020202020204" pitchFamily="34" charset="0"/>
              </a:rPr>
              <a:t>dood</a:t>
            </a:r>
            <a:r>
              <a:rPr lang="en-US" dirty="0">
                <a:solidFill>
                  <a:srgbClr val="4D5156"/>
                </a:solidFill>
                <a:latin typeface="arial" panose="020B0604020202020204" pitchFamily="34" charset="0"/>
              </a:rPr>
              <a:t>, </a:t>
            </a:r>
            <a:r>
              <a:rPr lang="en-US" dirty="0" err="1">
                <a:solidFill>
                  <a:srgbClr val="4D5156"/>
                </a:solidFill>
                <a:latin typeface="arial" panose="020B0604020202020204" pitchFamily="34" charset="0"/>
              </a:rPr>
              <a:t>mythologie</a:t>
            </a:r>
            <a:endParaRPr lang="en-US" dirty="0">
              <a:solidFill>
                <a:srgbClr val="4D5156"/>
              </a:solidFill>
              <a:latin typeface="arial" panose="020B0604020202020204" pitchFamily="34" charset="0"/>
            </a:endParaRPr>
          </a:p>
          <a:p>
            <a:r>
              <a:rPr lang="en-US" dirty="0" err="1">
                <a:solidFill>
                  <a:srgbClr val="4D5156"/>
                </a:solidFill>
                <a:latin typeface="arial" panose="020B0604020202020204" pitchFamily="34" charset="0"/>
              </a:rPr>
              <a:t>Bouwkunst</a:t>
            </a:r>
            <a:r>
              <a:rPr lang="en-US" dirty="0">
                <a:solidFill>
                  <a:srgbClr val="4D5156"/>
                </a:solidFill>
                <a:latin typeface="arial" panose="020B0604020202020204" pitchFamily="34" charset="0"/>
              </a:rPr>
              <a:t>: </a:t>
            </a:r>
            <a:r>
              <a:rPr lang="en-US" dirty="0" err="1">
                <a:solidFill>
                  <a:srgbClr val="4D5156"/>
                </a:solidFill>
                <a:latin typeface="arial" panose="020B0604020202020204" pitchFamily="34" charset="0"/>
              </a:rPr>
              <a:t>gebouen</a:t>
            </a:r>
            <a:r>
              <a:rPr lang="en-US" dirty="0">
                <a:solidFill>
                  <a:srgbClr val="4D5156"/>
                </a:solidFill>
                <a:latin typeface="arial" panose="020B0604020202020204" pitchFamily="34" charset="0"/>
              </a:rPr>
              <a:t> van </a:t>
            </a:r>
            <a:r>
              <a:rPr lang="en-US" dirty="0" err="1">
                <a:solidFill>
                  <a:srgbClr val="4D5156"/>
                </a:solidFill>
                <a:latin typeface="arial" panose="020B0604020202020204" pitchFamily="34" charset="0"/>
              </a:rPr>
              <a:t>gebakken</a:t>
            </a:r>
            <a:r>
              <a:rPr lang="en-US" dirty="0">
                <a:solidFill>
                  <a:srgbClr val="4D5156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4D5156"/>
                </a:solidFill>
                <a:latin typeface="arial" panose="020B0604020202020204" pitchFamily="34" charset="0"/>
              </a:rPr>
              <a:t>klei</a:t>
            </a:r>
            <a:r>
              <a:rPr lang="en-US" dirty="0">
                <a:solidFill>
                  <a:srgbClr val="4D5156"/>
                </a:solidFill>
                <a:latin typeface="arial" panose="020B0604020202020204" pitchFamily="34" charset="0"/>
              </a:rPr>
              <a:t>, </a:t>
            </a:r>
            <a:r>
              <a:rPr lang="en-US" dirty="0" err="1">
                <a:solidFill>
                  <a:srgbClr val="4D5156"/>
                </a:solidFill>
                <a:latin typeface="arial" panose="020B0604020202020204" pitchFamily="34" charset="0"/>
              </a:rPr>
              <a:t>piramiden</a:t>
            </a:r>
            <a:endParaRPr lang="en-US" dirty="0">
              <a:solidFill>
                <a:srgbClr val="4D5156"/>
              </a:solidFill>
              <a:latin typeface="arial" panose="020B0604020202020204" pitchFamily="34" charset="0"/>
            </a:endParaRPr>
          </a:p>
          <a:p>
            <a:r>
              <a:rPr lang="en-US" dirty="0" err="1">
                <a:solidFill>
                  <a:srgbClr val="4D5156"/>
                </a:solidFill>
                <a:latin typeface="arial" panose="020B0604020202020204" pitchFamily="34" charset="0"/>
              </a:rPr>
              <a:t>Schilderkunst</a:t>
            </a:r>
            <a:r>
              <a:rPr lang="en-US" dirty="0">
                <a:solidFill>
                  <a:srgbClr val="4D5156"/>
                </a:solidFill>
                <a:latin typeface="arial" panose="020B0604020202020204" pitchFamily="34" charset="0"/>
              </a:rPr>
              <a:t>: </a:t>
            </a:r>
            <a:r>
              <a:rPr lang="en-US" dirty="0" err="1">
                <a:solidFill>
                  <a:srgbClr val="4D5156"/>
                </a:solidFill>
                <a:latin typeface="arial" panose="020B0604020202020204" pitchFamily="34" charset="0"/>
              </a:rPr>
              <a:t>afbeeldingen</a:t>
            </a:r>
            <a:r>
              <a:rPr lang="en-US" dirty="0">
                <a:solidFill>
                  <a:srgbClr val="4D5156"/>
                </a:solidFill>
                <a:latin typeface="arial" panose="020B0604020202020204" pitchFamily="34" charset="0"/>
              </a:rPr>
              <a:t> van </a:t>
            </a:r>
            <a:r>
              <a:rPr lang="en-US" dirty="0" err="1">
                <a:solidFill>
                  <a:srgbClr val="4D5156"/>
                </a:solidFill>
                <a:latin typeface="arial" panose="020B0604020202020204" pitchFamily="34" charset="0"/>
              </a:rPr>
              <a:t>mensen</a:t>
            </a:r>
            <a:r>
              <a:rPr lang="en-US" dirty="0">
                <a:solidFill>
                  <a:srgbClr val="4D5156"/>
                </a:solidFill>
                <a:latin typeface="arial" panose="020B0604020202020204" pitchFamily="34" charset="0"/>
              </a:rPr>
              <a:t>, </a:t>
            </a:r>
            <a:r>
              <a:rPr lang="en-US" dirty="0" err="1">
                <a:solidFill>
                  <a:srgbClr val="4D5156"/>
                </a:solidFill>
                <a:latin typeface="arial" panose="020B0604020202020204" pitchFamily="34" charset="0"/>
              </a:rPr>
              <a:t>dieren</a:t>
            </a:r>
            <a:r>
              <a:rPr lang="en-US" dirty="0">
                <a:solidFill>
                  <a:srgbClr val="4D5156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4D5156"/>
                </a:solidFill>
                <a:latin typeface="arial" panose="020B0604020202020204" pitchFamily="34" charset="0"/>
              </a:rPr>
              <a:t>en</a:t>
            </a:r>
            <a:r>
              <a:rPr lang="en-US" dirty="0">
                <a:solidFill>
                  <a:srgbClr val="4D5156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4D5156"/>
                </a:solidFill>
                <a:latin typeface="arial" panose="020B0604020202020204" pitchFamily="34" charset="0"/>
              </a:rPr>
              <a:t>dingen</a:t>
            </a:r>
            <a:r>
              <a:rPr lang="en-US" dirty="0">
                <a:solidFill>
                  <a:srgbClr val="4D5156"/>
                </a:solidFill>
                <a:latin typeface="arial" panose="020B0604020202020204" pitchFamily="34" charset="0"/>
              </a:rPr>
              <a:t> op </a:t>
            </a:r>
            <a:r>
              <a:rPr lang="en-US" dirty="0" err="1">
                <a:solidFill>
                  <a:srgbClr val="4D5156"/>
                </a:solidFill>
                <a:latin typeface="arial" panose="020B0604020202020204" pitchFamily="34" charset="0"/>
              </a:rPr>
              <a:t>een</a:t>
            </a:r>
            <a:r>
              <a:rPr lang="en-US" dirty="0">
                <a:solidFill>
                  <a:srgbClr val="4D5156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4D5156"/>
                </a:solidFill>
                <a:latin typeface="arial" panose="020B0604020202020204" pitchFamily="34" charset="0"/>
              </a:rPr>
              <a:t>manire</a:t>
            </a:r>
            <a:r>
              <a:rPr lang="en-US" dirty="0">
                <a:solidFill>
                  <a:srgbClr val="4D5156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4D5156"/>
                </a:solidFill>
                <a:latin typeface="arial" panose="020B0604020202020204" pitchFamily="34" charset="0"/>
              </a:rPr>
              <a:t>waarbij</a:t>
            </a:r>
            <a:r>
              <a:rPr lang="en-US" dirty="0">
                <a:solidFill>
                  <a:srgbClr val="4D5156"/>
                </a:solidFill>
                <a:latin typeface="arial" panose="020B0604020202020204" pitchFamily="34" charset="0"/>
              </a:rPr>
              <a:t> ze zo </a:t>
            </a:r>
            <a:r>
              <a:rPr lang="en-US" dirty="0" err="1">
                <a:solidFill>
                  <a:srgbClr val="4D5156"/>
                </a:solidFill>
                <a:latin typeface="arial" panose="020B0604020202020204" pitchFamily="34" charset="0"/>
              </a:rPr>
              <a:t>goed</a:t>
            </a:r>
            <a:r>
              <a:rPr lang="en-US" dirty="0">
                <a:solidFill>
                  <a:srgbClr val="4D5156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4D5156"/>
                </a:solidFill>
                <a:latin typeface="arial" panose="020B0604020202020204" pitchFamily="34" charset="0"/>
              </a:rPr>
              <a:t>mogelijk</a:t>
            </a:r>
            <a:r>
              <a:rPr lang="en-US" dirty="0">
                <a:solidFill>
                  <a:srgbClr val="4D5156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4D5156"/>
                </a:solidFill>
                <a:latin typeface="arial" panose="020B0604020202020204" pitchFamily="34" charset="0"/>
              </a:rPr>
              <a:t>zichtbaar</a:t>
            </a:r>
            <a:r>
              <a:rPr lang="en-US" dirty="0">
                <a:solidFill>
                  <a:srgbClr val="4D5156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4D5156"/>
                </a:solidFill>
                <a:latin typeface="arial" panose="020B0604020202020204" pitchFamily="34" charset="0"/>
              </a:rPr>
              <a:t>waren</a:t>
            </a:r>
            <a:r>
              <a:rPr lang="en-US" dirty="0">
                <a:solidFill>
                  <a:srgbClr val="4D5156"/>
                </a:solidFill>
                <a:latin typeface="arial" panose="020B0604020202020204" pitchFamily="34" charset="0"/>
              </a:rPr>
              <a:t>(</a:t>
            </a:r>
            <a:r>
              <a:rPr lang="en-US" dirty="0" err="1">
                <a:solidFill>
                  <a:srgbClr val="4D5156"/>
                </a:solidFill>
                <a:latin typeface="arial" panose="020B0604020202020204" pitchFamily="34" charset="0"/>
              </a:rPr>
              <a:t>ogen</a:t>
            </a:r>
            <a:r>
              <a:rPr lang="en-US" dirty="0">
                <a:solidFill>
                  <a:srgbClr val="4D5156"/>
                </a:solidFill>
                <a:latin typeface="arial" panose="020B0604020202020204" pitchFamily="34" charset="0"/>
              </a:rPr>
              <a:t>, </a:t>
            </a:r>
            <a:r>
              <a:rPr lang="en-US" dirty="0" err="1">
                <a:solidFill>
                  <a:srgbClr val="4D5156"/>
                </a:solidFill>
                <a:latin typeface="arial" panose="020B0604020202020204" pitchFamily="34" charset="0"/>
              </a:rPr>
              <a:t>schouders</a:t>
            </a:r>
            <a:r>
              <a:rPr lang="en-US" dirty="0">
                <a:solidFill>
                  <a:srgbClr val="4D5156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4D5156"/>
                </a:solidFill>
                <a:latin typeface="arial" panose="020B0604020202020204" pitchFamily="34" charset="0"/>
              </a:rPr>
              <a:t>en</a:t>
            </a:r>
            <a:r>
              <a:rPr lang="en-US" dirty="0">
                <a:solidFill>
                  <a:srgbClr val="4D5156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4D5156"/>
                </a:solidFill>
                <a:latin typeface="arial" panose="020B0604020202020204" pitchFamily="34" charset="0"/>
              </a:rPr>
              <a:t>handen</a:t>
            </a:r>
            <a:r>
              <a:rPr lang="en-US" dirty="0">
                <a:solidFill>
                  <a:srgbClr val="4D5156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4D5156"/>
                </a:solidFill>
                <a:latin typeface="arial" panose="020B0604020202020204" pitchFamily="34" charset="0"/>
              </a:rPr>
              <a:t>naar</a:t>
            </a:r>
            <a:r>
              <a:rPr lang="en-US" dirty="0">
                <a:solidFill>
                  <a:srgbClr val="4D5156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4D5156"/>
                </a:solidFill>
                <a:latin typeface="arial" panose="020B0604020202020204" pitchFamily="34" charset="0"/>
              </a:rPr>
              <a:t>voren</a:t>
            </a:r>
            <a:r>
              <a:rPr lang="en-US" dirty="0">
                <a:solidFill>
                  <a:srgbClr val="4D5156"/>
                </a:solidFill>
                <a:latin typeface="arial" panose="020B0604020202020204" pitchFamily="34" charset="0"/>
              </a:rPr>
              <a:t>, maar het </a:t>
            </a:r>
            <a:r>
              <a:rPr lang="en-US" dirty="0" err="1">
                <a:solidFill>
                  <a:srgbClr val="4D5156"/>
                </a:solidFill>
                <a:latin typeface="arial" panose="020B0604020202020204" pitchFamily="34" charset="0"/>
              </a:rPr>
              <a:t>hoofd</a:t>
            </a:r>
            <a:r>
              <a:rPr lang="en-US" dirty="0">
                <a:solidFill>
                  <a:srgbClr val="4D5156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4D5156"/>
                </a:solidFill>
                <a:latin typeface="arial" panose="020B0604020202020204" pitchFamily="34" charset="0"/>
              </a:rPr>
              <a:t>opzij</a:t>
            </a:r>
            <a:r>
              <a:rPr lang="en-US" dirty="0">
                <a:solidFill>
                  <a:srgbClr val="4D5156"/>
                </a:solidFill>
                <a:latin typeface="arial" panose="020B0604020202020204" pitchFamily="34" charset="0"/>
              </a:rPr>
              <a:t>)</a:t>
            </a:r>
          </a:p>
          <a:p>
            <a:r>
              <a:rPr lang="en-US" dirty="0" err="1">
                <a:solidFill>
                  <a:srgbClr val="4D5156"/>
                </a:solidFill>
                <a:latin typeface="arial" panose="020B0604020202020204" pitchFamily="34" charset="0"/>
              </a:rPr>
              <a:t>Schrift</a:t>
            </a:r>
            <a:r>
              <a:rPr lang="en-US" dirty="0">
                <a:solidFill>
                  <a:srgbClr val="4D5156"/>
                </a:solidFill>
                <a:latin typeface="arial" panose="020B0604020202020204" pitchFamily="34" charset="0"/>
              </a:rPr>
              <a:t>: </a:t>
            </a:r>
            <a:r>
              <a:rPr lang="en-US" dirty="0" err="1">
                <a:solidFill>
                  <a:srgbClr val="4D5156"/>
                </a:solidFill>
                <a:latin typeface="arial" panose="020B0604020202020204" pitchFamily="34" charset="0"/>
              </a:rPr>
              <a:t>hierogliefen</a:t>
            </a:r>
            <a:endParaRPr lang="en-US" dirty="0">
              <a:solidFill>
                <a:srgbClr val="4D5156"/>
              </a:solidFill>
              <a:latin typeface="arial" panose="020B0604020202020204" pitchFamily="34" charset="0"/>
            </a:endParaRPr>
          </a:p>
          <a:p>
            <a:r>
              <a:rPr lang="en-US" dirty="0" err="1">
                <a:solidFill>
                  <a:srgbClr val="4D5156"/>
                </a:solidFill>
                <a:latin typeface="arial" panose="020B0604020202020204" pitchFamily="34" charset="0"/>
              </a:rPr>
              <a:t>Einde</a:t>
            </a:r>
            <a:r>
              <a:rPr lang="en-US" dirty="0">
                <a:solidFill>
                  <a:srgbClr val="4D5156"/>
                </a:solidFill>
                <a:latin typeface="arial" panose="020B0604020202020204" pitchFamily="34" charset="0"/>
              </a:rPr>
              <a:t> van het </a:t>
            </a:r>
            <a:r>
              <a:rPr lang="en-US" dirty="0" err="1">
                <a:solidFill>
                  <a:srgbClr val="4D5156"/>
                </a:solidFill>
                <a:latin typeface="arial" panose="020B0604020202020204" pitchFamily="34" charset="0"/>
              </a:rPr>
              <a:t>Egyptische</a:t>
            </a:r>
            <a:r>
              <a:rPr lang="en-US" dirty="0">
                <a:solidFill>
                  <a:srgbClr val="4D5156"/>
                </a:solidFill>
                <a:latin typeface="arial" panose="020B0604020202020204" pitchFamily="34" charset="0"/>
              </a:rPr>
              <a:t> Rijk: 30 v. Chr(</a:t>
            </a:r>
            <a:r>
              <a:rPr lang="en-US" dirty="0" err="1">
                <a:solidFill>
                  <a:srgbClr val="4D5156"/>
                </a:solidFill>
                <a:latin typeface="arial" panose="020B0604020202020204" pitchFamily="34" charset="0"/>
              </a:rPr>
              <a:t>Egypte</a:t>
            </a:r>
            <a:r>
              <a:rPr lang="en-US" dirty="0">
                <a:solidFill>
                  <a:srgbClr val="4D5156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4D5156"/>
                </a:solidFill>
                <a:latin typeface="arial" panose="020B0604020202020204" pitchFamily="34" charset="0"/>
              </a:rPr>
              <a:t>wordt</a:t>
            </a:r>
            <a:r>
              <a:rPr lang="en-US" dirty="0">
                <a:solidFill>
                  <a:srgbClr val="4D5156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4D5156"/>
                </a:solidFill>
                <a:latin typeface="arial" panose="020B0604020202020204" pitchFamily="34" charset="0"/>
              </a:rPr>
              <a:t>onderdeel</a:t>
            </a:r>
            <a:r>
              <a:rPr lang="en-US" dirty="0">
                <a:solidFill>
                  <a:srgbClr val="4D5156"/>
                </a:solidFill>
                <a:latin typeface="arial" panose="020B0604020202020204" pitchFamily="34" charset="0"/>
              </a:rPr>
              <a:t> van het </a:t>
            </a:r>
            <a:r>
              <a:rPr lang="en-US" dirty="0" err="1">
                <a:solidFill>
                  <a:srgbClr val="4D5156"/>
                </a:solidFill>
                <a:latin typeface="arial" panose="020B0604020202020204" pitchFamily="34" charset="0"/>
              </a:rPr>
              <a:t>Romeinse</a:t>
            </a:r>
            <a:r>
              <a:rPr lang="en-US" dirty="0">
                <a:solidFill>
                  <a:srgbClr val="4D5156"/>
                </a:solidFill>
                <a:latin typeface="arial" panose="020B0604020202020204" pitchFamily="34" charset="0"/>
              </a:rPr>
              <a:t> Rijk)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792476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B1981E4-09E0-BFBB-EC95-B80AF8333B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0" i="0" dirty="0">
                <a:solidFill>
                  <a:srgbClr val="4D5156"/>
                </a:solidFill>
                <a:effectLst/>
                <a:latin typeface="arial" panose="020B0604020202020204" pitchFamily="34" charset="0"/>
              </a:rPr>
              <a:t>§</a:t>
            </a:r>
            <a:r>
              <a:rPr lang="en-US" i="1" dirty="0">
                <a:solidFill>
                  <a:srgbClr val="4D5156"/>
                </a:solidFill>
                <a:latin typeface="arial" panose="020B0604020202020204" pitchFamily="34" charset="0"/>
              </a:rPr>
              <a:t>3. Het </a:t>
            </a:r>
            <a:r>
              <a:rPr lang="en-US" i="1" dirty="0" err="1">
                <a:solidFill>
                  <a:srgbClr val="4D5156"/>
                </a:solidFill>
                <a:latin typeface="arial" panose="020B0604020202020204" pitchFamily="34" charset="0"/>
              </a:rPr>
              <a:t>Egyptische</a:t>
            </a:r>
            <a:r>
              <a:rPr lang="en-US" i="1" dirty="0">
                <a:solidFill>
                  <a:srgbClr val="4D5156"/>
                </a:solidFill>
                <a:latin typeface="arial" panose="020B0604020202020204" pitchFamily="34" charset="0"/>
              </a:rPr>
              <a:t> Rijk</a:t>
            </a:r>
            <a:endParaRPr lang="nl-NL" i="1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14FBE83-4447-4330-CF2E-77C9B611BF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4D5156"/>
                </a:solidFill>
                <a:latin typeface="arial" panose="020B0604020202020204" pitchFamily="34" charset="0"/>
                <a:hlinkClick r:id="rId2"/>
              </a:rPr>
              <a:t>https://vandaagindegeschiedenis.nl/27-maart/</a:t>
            </a:r>
            <a:r>
              <a:rPr lang="en-US" dirty="0">
                <a:solidFill>
                  <a:srgbClr val="4D5156"/>
                </a:solidFill>
                <a:latin typeface="arial" panose="020B0604020202020204" pitchFamily="34" charset="0"/>
              </a:rPr>
              <a:t> </a:t>
            </a:r>
            <a:r>
              <a:rPr lang="nl-NL" dirty="0">
                <a:solidFill>
                  <a:srgbClr val="4D5156"/>
                </a:solidFill>
                <a:latin typeface="arial" panose="020B0604020202020204" pitchFamily="34" charset="0"/>
              </a:rPr>
              <a:t>(Steen van </a:t>
            </a:r>
            <a:r>
              <a:rPr lang="nl-NL" dirty="0" err="1">
                <a:solidFill>
                  <a:srgbClr val="4D5156"/>
                </a:solidFill>
                <a:latin typeface="arial" panose="020B0604020202020204" pitchFamily="34" charset="0"/>
              </a:rPr>
              <a:t>Rosetta</a:t>
            </a:r>
            <a:r>
              <a:rPr lang="nl-NL" dirty="0">
                <a:solidFill>
                  <a:srgbClr val="4D5156"/>
                </a:solidFill>
                <a:latin typeface="arial" panose="020B0604020202020204" pitchFamily="34" charset="0"/>
              </a:rPr>
              <a:t>)</a:t>
            </a:r>
          </a:p>
          <a:p>
            <a:r>
              <a:rPr lang="nl-NL" dirty="0" err="1">
                <a:solidFill>
                  <a:srgbClr val="4D5156"/>
                </a:solidFill>
                <a:latin typeface="arial" panose="020B0604020202020204" pitchFamily="34" charset="0"/>
              </a:rPr>
              <a:t>Aboe</a:t>
            </a:r>
            <a:r>
              <a:rPr lang="nl-NL" dirty="0">
                <a:solidFill>
                  <a:srgbClr val="4D5156"/>
                </a:solidFill>
                <a:latin typeface="arial" panose="020B0604020202020204" pitchFamily="34" charset="0"/>
              </a:rPr>
              <a:t> </a:t>
            </a:r>
            <a:r>
              <a:rPr lang="nl-NL" dirty="0" err="1">
                <a:solidFill>
                  <a:srgbClr val="4D5156"/>
                </a:solidFill>
                <a:latin typeface="arial" panose="020B0604020202020204" pitchFamily="34" charset="0"/>
              </a:rPr>
              <a:t>Simbel</a:t>
            </a:r>
            <a:r>
              <a:rPr lang="nl-NL" dirty="0">
                <a:solidFill>
                  <a:srgbClr val="4D5156"/>
                </a:solidFill>
                <a:latin typeface="arial" panose="020B0604020202020204" pitchFamily="34" charset="0"/>
              </a:rPr>
              <a:t>: </a:t>
            </a:r>
            <a:r>
              <a:rPr lang="nl-NL" dirty="0">
                <a:solidFill>
                  <a:srgbClr val="4D5156"/>
                </a:solidFill>
                <a:latin typeface="arial" panose="020B0604020202020204" pitchFamily="34" charset="0"/>
                <a:hlinkClick r:id="rId3"/>
              </a:rPr>
              <a:t>https://reiskick.nl/artikelen/aboe-simbel-de-wonderlijk-verplaatste-tempels-van-egypte</a:t>
            </a:r>
            <a:r>
              <a:rPr lang="nl-NL" dirty="0">
                <a:solidFill>
                  <a:srgbClr val="4D5156"/>
                </a:solidFill>
                <a:latin typeface="arial" panose="020B0604020202020204" pitchFamily="34" charset="0"/>
              </a:rPr>
              <a:t> </a:t>
            </a:r>
          </a:p>
          <a:p>
            <a:r>
              <a:rPr lang="nl-NL" dirty="0">
                <a:solidFill>
                  <a:srgbClr val="4D5156"/>
                </a:solidFill>
                <a:latin typeface="arial" panose="020B0604020202020204" pitchFamily="34" charset="0"/>
              </a:rPr>
              <a:t>Toetanchamon: </a:t>
            </a:r>
            <a:r>
              <a:rPr lang="nl-NL" dirty="0">
                <a:solidFill>
                  <a:srgbClr val="4D5156"/>
                </a:solidFill>
                <a:latin typeface="arial" panose="020B0604020202020204" pitchFamily="34" charset="0"/>
                <a:hlinkClick r:id="rId4"/>
              </a:rPr>
              <a:t>https://schooltv.nl/video/high-speed-history-wie-was-toetanchamon/</a:t>
            </a:r>
            <a:r>
              <a:rPr lang="nl-NL" dirty="0">
                <a:solidFill>
                  <a:srgbClr val="4D5156"/>
                </a:solidFill>
                <a:latin typeface="arial" panose="020B0604020202020204" pitchFamily="34" charset="0"/>
              </a:rPr>
              <a:t> </a:t>
            </a:r>
            <a:endParaRPr lang="en-US" dirty="0">
              <a:solidFill>
                <a:srgbClr val="4D5156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22247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5" name="Rectangle 1030">
            <a:extLst>
              <a:ext uri="{FF2B5EF4-FFF2-40B4-BE49-F238E27FC236}">
                <a16:creationId xmlns:a16="http://schemas.microsoft.com/office/drawing/2014/main" id="{D1D34770-47A8-402C-AF23-2B653F2D88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5B1981E4-09E0-BFBB-EC95-B80AF8333B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79" y="723898"/>
            <a:ext cx="6002110" cy="1495425"/>
          </a:xfrm>
        </p:spPr>
        <p:txBody>
          <a:bodyPr>
            <a:normAutofit/>
          </a:bodyPr>
          <a:lstStyle/>
          <a:p>
            <a:r>
              <a:rPr lang="nl-NL" sz="4000" b="0" i="0">
                <a:effectLst/>
                <a:latin typeface="arial" panose="020B0604020202020204" pitchFamily="34" charset="0"/>
              </a:rPr>
              <a:t>§</a:t>
            </a:r>
            <a:r>
              <a:rPr lang="en-US" sz="4000" i="1">
                <a:latin typeface="arial" panose="020B0604020202020204" pitchFamily="34" charset="0"/>
              </a:rPr>
              <a:t>4. Tijd van jagers en boeren in Nederland</a:t>
            </a:r>
            <a:endParaRPr lang="nl-NL" sz="4000" i="1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14FBE83-4447-4330-CF2E-77C9B611BF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6680" y="2405067"/>
            <a:ext cx="6002110" cy="3729034"/>
          </a:xfrm>
        </p:spPr>
        <p:txBody>
          <a:bodyPr>
            <a:normAutofit/>
          </a:bodyPr>
          <a:lstStyle/>
          <a:p>
            <a:r>
              <a:rPr lang="en-US" sz="2000">
                <a:latin typeface="arial" panose="020B0604020202020204" pitchFamily="34" charset="0"/>
              </a:rPr>
              <a:t>M</a:t>
            </a:r>
            <a:r>
              <a:rPr lang="nl-NL" sz="2000">
                <a:latin typeface="arial" panose="020B0604020202020204" pitchFamily="34" charset="0"/>
              </a:rPr>
              <a:t>eisje van Yde: </a:t>
            </a:r>
            <a:r>
              <a:rPr lang="nl-NL" sz="2000">
                <a:latin typeface="arial" panose="020B0604020202020204" pitchFamily="34" charset="0"/>
                <a:hlinkClick r:id="rId2"/>
              </a:rPr>
              <a:t>https://schooltv.nl/video/popup/het-meisje-van-yde-een-offer-aan-de-goden/</a:t>
            </a:r>
            <a:r>
              <a:rPr lang="nl-NL" sz="2000">
                <a:latin typeface="arial" panose="020B0604020202020204" pitchFamily="34" charset="0"/>
              </a:rPr>
              <a:t> </a:t>
            </a:r>
          </a:p>
          <a:p>
            <a:r>
              <a:rPr lang="nl-NL" sz="2000">
                <a:latin typeface="arial" panose="020B0604020202020204" pitchFamily="34" charset="0"/>
              </a:rPr>
              <a:t>Hunebedden: </a:t>
            </a:r>
            <a:r>
              <a:rPr lang="nl-NL" sz="2000">
                <a:latin typeface="arial" panose="020B0604020202020204" pitchFamily="34" charset="0"/>
                <a:hlinkClick r:id="rId3"/>
              </a:rPr>
              <a:t>https://schooltv.nl/video/het-klokhuis-canon-hunebedden/</a:t>
            </a:r>
            <a:r>
              <a:rPr lang="nl-NL" sz="2000">
                <a:latin typeface="arial" panose="020B0604020202020204" pitchFamily="34" charset="0"/>
              </a:rPr>
              <a:t> </a:t>
            </a:r>
          </a:p>
          <a:p>
            <a:r>
              <a:rPr lang="nl-NL" sz="2000">
                <a:latin typeface="arial" panose="020B0604020202020204" pitchFamily="34" charset="0"/>
              </a:rPr>
              <a:t>Het verhaal van Nederland: </a:t>
            </a:r>
            <a:r>
              <a:rPr lang="nl-NL" sz="2000">
                <a:hlinkClick r:id="rId4"/>
              </a:rPr>
              <a:t>Schooltv: Het Verhaal van Nederland in de klas - Jagers en boeren</a:t>
            </a:r>
            <a:r>
              <a:rPr lang="nl-NL" sz="2000">
                <a:latin typeface="arial" panose="020B0604020202020204" pitchFamily="34" charset="0"/>
              </a:rPr>
              <a:t> </a:t>
            </a:r>
            <a:endParaRPr lang="nl-NL" sz="2000"/>
          </a:p>
        </p:txBody>
      </p:sp>
      <p:pic>
        <p:nvPicPr>
          <p:cNvPr id="1026" name="Picture 2" descr="Prehistorisch Nederland - Wikipedia">
            <a:extLst>
              <a:ext uri="{FF2B5EF4-FFF2-40B4-BE49-F238E27FC236}">
                <a16:creationId xmlns:a16="http://schemas.microsoft.com/office/drawing/2014/main" id="{C68F00C2-29E4-90B7-CF16-6039AA0B7E2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47" r="2908" b="-1"/>
          <a:stretch/>
        </p:blipFill>
        <p:spPr bwMode="auto">
          <a:xfrm>
            <a:off x="7199440" y="10"/>
            <a:ext cx="4992560" cy="6857990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744156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B1981E4-09E0-BFBB-EC95-B80AF8333B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0" i="0" dirty="0">
                <a:solidFill>
                  <a:srgbClr val="4D5156"/>
                </a:solidFill>
                <a:effectLst/>
                <a:latin typeface="arial" panose="020B0604020202020204" pitchFamily="34" charset="0"/>
              </a:rPr>
              <a:t>§</a:t>
            </a:r>
            <a:r>
              <a:rPr lang="en-US" i="1" dirty="0">
                <a:solidFill>
                  <a:srgbClr val="4D5156"/>
                </a:solidFill>
                <a:latin typeface="arial" panose="020B0604020202020204" pitchFamily="34" charset="0"/>
              </a:rPr>
              <a:t>5. </a:t>
            </a:r>
            <a:r>
              <a:rPr lang="en-US" i="1" dirty="0" err="1">
                <a:solidFill>
                  <a:srgbClr val="4D5156"/>
                </a:solidFill>
                <a:latin typeface="arial" panose="020B0604020202020204" pitchFamily="34" charset="0"/>
              </a:rPr>
              <a:t>Vergelijken</a:t>
            </a:r>
            <a:r>
              <a:rPr lang="en-US" i="1" dirty="0">
                <a:solidFill>
                  <a:srgbClr val="4D5156"/>
                </a:solidFill>
                <a:latin typeface="arial" panose="020B0604020202020204" pitchFamily="34" charset="0"/>
              </a:rPr>
              <a:t> in de </a:t>
            </a:r>
            <a:r>
              <a:rPr lang="en-US" i="1" dirty="0" err="1">
                <a:solidFill>
                  <a:srgbClr val="4D5156"/>
                </a:solidFill>
                <a:latin typeface="arial" panose="020B0604020202020204" pitchFamily="34" charset="0"/>
              </a:rPr>
              <a:t>tijd</a:t>
            </a:r>
            <a:r>
              <a:rPr lang="en-US" i="1" dirty="0">
                <a:solidFill>
                  <a:srgbClr val="4D5156"/>
                </a:solidFill>
                <a:latin typeface="arial" panose="020B0604020202020204" pitchFamily="34" charset="0"/>
              </a:rPr>
              <a:t>: </a:t>
            </a:r>
            <a:r>
              <a:rPr lang="en-US" i="1" dirty="0" err="1">
                <a:solidFill>
                  <a:srgbClr val="4D5156"/>
                </a:solidFill>
                <a:latin typeface="arial" panose="020B0604020202020204" pitchFamily="34" charset="0"/>
              </a:rPr>
              <a:t>jager-verzamelaars</a:t>
            </a:r>
            <a:endParaRPr lang="nl-NL" i="1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14FBE83-4447-4330-CF2E-77C9B611BF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4D5156"/>
                </a:solidFill>
                <a:latin typeface="arial" panose="020B0604020202020204" pitchFamily="34" charset="0"/>
              </a:rPr>
              <a:t>P</a:t>
            </a:r>
            <a:r>
              <a:rPr lang="nl-NL" dirty="0" err="1">
                <a:solidFill>
                  <a:srgbClr val="4D5156"/>
                </a:solidFill>
                <a:latin typeface="arial" panose="020B0604020202020204" pitchFamily="34" charset="0"/>
              </a:rPr>
              <a:t>raktische</a:t>
            </a:r>
            <a:r>
              <a:rPr lang="nl-NL" dirty="0">
                <a:solidFill>
                  <a:srgbClr val="4D5156"/>
                </a:solidFill>
                <a:latin typeface="arial" panose="020B0604020202020204" pitchFamily="34" charset="0"/>
              </a:rPr>
              <a:t> opdracht: Doe in groepjes een kort onderzoek naar de huidige groepen jagers-verzamelaars(keuze uit de lijst op de afbeelding)</a:t>
            </a:r>
          </a:p>
          <a:p>
            <a:r>
              <a:rPr lang="nl-NL" dirty="0">
                <a:solidFill>
                  <a:srgbClr val="4D5156"/>
                </a:solidFill>
                <a:latin typeface="arial" panose="020B0604020202020204" pitchFamily="34" charset="0"/>
              </a:rPr>
              <a:t>Uiterste inleverdatum: les voor </a:t>
            </a:r>
            <a:r>
              <a:rPr lang="nl-NL" dirty="0" err="1">
                <a:solidFill>
                  <a:srgbClr val="4D5156"/>
                </a:solidFill>
                <a:latin typeface="arial" panose="020B0604020202020204" pitchFamily="34" charset="0"/>
              </a:rPr>
              <a:t>toetsweek</a:t>
            </a:r>
            <a:r>
              <a:rPr lang="nl-NL" dirty="0">
                <a:solidFill>
                  <a:srgbClr val="4D5156"/>
                </a:solidFill>
                <a:latin typeface="arial" panose="020B0604020202020204" pitchFamily="34" charset="0"/>
              </a:rPr>
              <a:t>!</a:t>
            </a:r>
          </a:p>
          <a:p>
            <a:endParaRPr lang="nl-NL" dirty="0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D4E632B7-F5EB-149C-7A40-D8139395FA2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1719" t="9931" r="42422" b="46111"/>
          <a:stretch/>
        </p:blipFill>
        <p:spPr>
          <a:xfrm>
            <a:off x="6591300" y="3642939"/>
            <a:ext cx="3971925" cy="2738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85668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E64F3C2E-18E1-6B3C-7192-F9B93DC68CD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rcRect t="5833" b="9898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B50AB553-2A96-4A92-96F2-93548E0969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10000">
                <a:schemeClr val="bg2">
                  <a:alpha val="68000"/>
                </a:schemeClr>
              </a:gs>
              <a:gs pos="85000">
                <a:schemeClr val="bg2">
                  <a:alpha val="97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5B1981E4-09E0-BFBB-EC95-B80AF8333B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i="1" dirty="0" err="1"/>
              <a:t>Inhoud</a:t>
            </a:r>
            <a:endParaRPr lang="nl-NL" i="1" dirty="0"/>
          </a:p>
        </p:txBody>
      </p:sp>
      <p:graphicFrame>
        <p:nvGraphicFramePr>
          <p:cNvPr id="5" name="Tijdelijke aanduiding voor inhoud 2">
            <a:extLst>
              <a:ext uri="{FF2B5EF4-FFF2-40B4-BE49-F238E27FC236}">
                <a16:creationId xmlns:a16="http://schemas.microsoft.com/office/drawing/2014/main" id="{47698CAE-1EAE-60A5-E6E6-2126B62A0C9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51852852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1777910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5B1981E4-09E0-BFBB-EC95-B80AF8333B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nl-NL" b="0" i="0">
                <a:effectLst/>
                <a:latin typeface="arial" panose="020B0604020202020204" pitchFamily="34" charset="0"/>
              </a:rPr>
              <a:t>§</a:t>
            </a:r>
            <a:r>
              <a:rPr lang="en-US" b="0" i="1">
                <a:effectLst/>
                <a:latin typeface="arial" panose="020B0604020202020204" pitchFamily="34" charset="0"/>
              </a:rPr>
              <a:t>1. </a:t>
            </a:r>
            <a:r>
              <a:rPr lang="en-US" b="0" i="1" err="1">
                <a:effectLst/>
                <a:latin typeface="arial" panose="020B0604020202020204" pitchFamily="34" charset="0"/>
              </a:rPr>
              <a:t>Geschiedschrijving</a:t>
            </a:r>
            <a:endParaRPr lang="nl-NL" i="1" dirty="0"/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14FBE83-4447-4330-CF2E-77C9B611BF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r>
              <a:rPr lang="nl-NL">
                <a:latin typeface="arial" panose="020B0604020202020204" pitchFamily="34" charset="0"/>
              </a:rPr>
              <a:t>Tijdvakken</a:t>
            </a:r>
            <a:r>
              <a:rPr lang="en-US">
                <a:latin typeface="arial" panose="020B0604020202020204" pitchFamily="34" charset="0"/>
              </a:rPr>
              <a:t>:</a:t>
            </a:r>
            <a:br>
              <a:rPr lang="en-US">
                <a:latin typeface="arial" panose="020B0604020202020204" pitchFamily="34" charset="0"/>
              </a:rPr>
            </a:br>
            <a:r>
              <a:rPr lang="en-US">
                <a:latin typeface="arial" panose="020B0604020202020204" pitchFamily="34" charset="0"/>
              </a:rPr>
              <a:t>-</a:t>
            </a:r>
            <a:r>
              <a:rPr lang="en-US" err="1">
                <a:latin typeface="arial" panose="020B0604020202020204" pitchFamily="34" charset="0"/>
              </a:rPr>
              <a:t>Jagers</a:t>
            </a:r>
            <a:r>
              <a:rPr lang="en-US">
                <a:latin typeface="arial" panose="020B0604020202020204" pitchFamily="34" charset="0"/>
              </a:rPr>
              <a:t> </a:t>
            </a:r>
            <a:r>
              <a:rPr lang="en-US" err="1">
                <a:latin typeface="arial" panose="020B0604020202020204" pitchFamily="34" charset="0"/>
              </a:rPr>
              <a:t>en</a:t>
            </a:r>
            <a:r>
              <a:rPr lang="en-US">
                <a:latin typeface="arial" panose="020B0604020202020204" pitchFamily="34" charset="0"/>
              </a:rPr>
              <a:t> </a:t>
            </a:r>
            <a:r>
              <a:rPr lang="en-US" err="1">
                <a:latin typeface="arial" panose="020B0604020202020204" pitchFamily="34" charset="0"/>
              </a:rPr>
              <a:t>Boeren</a:t>
            </a:r>
            <a:r>
              <a:rPr lang="en-US">
                <a:latin typeface="arial" panose="020B0604020202020204" pitchFamily="34" charset="0"/>
              </a:rPr>
              <a:t>(…..-3000 v. Chr)(=</a:t>
            </a:r>
            <a:r>
              <a:rPr lang="en-US" err="1">
                <a:latin typeface="arial" panose="020B0604020202020204" pitchFamily="34" charset="0"/>
              </a:rPr>
              <a:t>prehistorie</a:t>
            </a:r>
            <a:r>
              <a:rPr lang="en-US">
                <a:latin typeface="arial" panose="020B0604020202020204" pitchFamily="34" charset="0"/>
              </a:rPr>
              <a:t>)</a:t>
            </a:r>
            <a:br>
              <a:rPr lang="en-US">
                <a:latin typeface="arial" panose="020B0604020202020204" pitchFamily="34" charset="0"/>
              </a:rPr>
            </a:br>
            <a:r>
              <a:rPr lang="en-US">
                <a:latin typeface="arial" panose="020B0604020202020204" pitchFamily="34" charset="0"/>
              </a:rPr>
              <a:t>-</a:t>
            </a:r>
            <a:r>
              <a:rPr lang="en-US" err="1">
                <a:latin typeface="arial" panose="020B0604020202020204" pitchFamily="34" charset="0"/>
              </a:rPr>
              <a:t>Grieken</a:t>
            </a:r>
            <a:r>
              <a:rPr lang="en-US">
                <a:latin typeface="arial" panose="020B0604020202020204" pitchFamily="34" charset="0"/>
              </a:rPr>
              <a:t> </a:t>
            </a:r>
            <a:r>
              <a:rPr lang="en-US" err="1">
                <a:latin typeface="arial" panose="020B0604020202020204" pitchFamily="34" charset="0"/>
              </a:rPr>
              <a:t>en</a:t>
            </a:r>
            <a:r>
              <a:rPr lang="en-US">
                <a:latin typeface="arial" panose="020B0604020202020204" pitchFamily="34" charset="0"/>
              </a:rPr>
              <a:t> </a:t>
            </a:r>
            <a:r>
              <a:rPr lang="en-US" err="1">
                <a:latin typeface="arial" panose="020B0604020202020204" pitchFamily="34" charset="0"/>
              </a:rPr>
              <a:t>Romeinen</a:t>
            </a:r>
            <a:r>
              <a:rPr lang="en-US">
                <a:latin typeface="arial" panose="020B0604020202020204" pitchFamily="34" charset="0"/>
              </a:rPr>
              <a:t>(3000 v. Chr-500)(=</a:t>
            </a:r>
            <a:r>
              <a:rPr lang="en-US" err="1">
                <a:latin typeface="arial" panose="020B0604020202020204" pitchFamily="34" charset="0"/>
              </a:rPr>
              <a:t>oudheid</a:t>
            </a:r>
            <a:r>
              <a:rPr lang="en-US">
                <a:latin typeface="arial" panose="020B0604020202020204" pitchFamily="34" charset="0"/>
              </a:rPr>
              <a:t>)</a:t>
            </a:r>
            <a:br>
              <a:rPr lang="en-US">
                <a:latin typeface="arial" panose="020B0604020202020204" pitchFamily="34" charset="0"/>
              </a:rPr>
            </a:br>
            <a:r>
              <a:rPr lang="en-US">
                <a:latin typeface="arial" panose="020B0604020202020204" pitchFamily="34" charset="0"/>
              </a:rPr>
              <a:t>-</a:t>
            </a:r>
            <a:r>
              <a:rPr lang="en-US" err="1">
                <a:latin typeface="arial" panose="020B0604020202020204" pitchFamily="34" charset="0"/>
              </a:rPr>
              <a:t>Monniken</a:t>
            </a:r>
            <a:r>
              <a:rPr lang="en-US">
                <a:latin typeface="arial" panose="020B0604020202020204" pitchFamily="34" charset="0"/>
              </a:rPr>
              <a:t> </a:t>
            </a:r>
            <a:r>
              <a:rPr lang="en-US" err="1">
                <a:latin typeface="arial" panose="020B0604020202020204" pitchFamily="34" charset="0"/>
              </a:rPr>
              <a:t>en</a:t>
            </a:r>
            <a:r>
              <a:rPr lang="en-US">
                <a:latin typeface="arial" panose="020B0604020202020204" pitchFamily="34" charset="0"/>
              </a:rPr>
              <a:t> Ridders(500-1000)(</a:t>
            </a:r>
            <a:r>
              <a:rPr lang="en-US" err="1">
                <a:latin typeface="arial" panose="020B0604020202020204" pitchFamily="34" charset="0"/>
              </a:rPr>
              <a:t>middeleeuwen</a:t>
            </a:r>
            <a:r>
              <a:rPr lang="en-US">
                <a:latin typeface="arial" panose="020B0604020202020204" pitchFamily="34" charset="0"/>
              </a:rPr>
              <a:t>)</a:t>
            </a:r>
            <a:br>
              <a:rPr lang="en-US">
                <a:latin typeface="arial" panose="020B0604020202020204" pitchFamily="34" charset="0"/>
              </a:rPr>
            </a:br>
            <a:r>
              <a:rPr lang="en-US">
                <a:latin typeface="arial" panose="020B0604020202020204" pitchFamily="34" charset="0"/>
              </a:rPr>
              <a:t>-</a:t>
            </a:r>
            <a:r>
              <a:rPr lang="en-US" err="1">
                <a:latin typeface="arial" panose="020B0604020202020204" pitchFamily="34" charset="0"/>
              </a:rPr>
              <a:t>Steden</a:t>
            </a:r>
            <a:r>
              <a:rPr lang="en-US">
                <a:latin typeface="arial" panose="020B0604020202020204" pitchFamily="34" charset="0"/>
              </a:rPr>
              <a:t> </a:t>
            </a:r>
            <a:r>
              <a:rPr lang="en-US" err="1">
                <a:latin typeface="arial" panose="020B0604020202020204" pitchFamily="34" charset="0"/>
              </a:rPr>
              <a:t>en</a:t>
            </a:r>
            <a:r>
              <a:rPr lang="en-US">
                <a:latin typeface="arial" panose="020B0604020202020204" pitchFamily="34" charset="0"/>
              </a:rPr>
              <a:t> Staten(1000-1500)(</a:t>
            </a:r>
            <a:r>
              <a:rPr lang="en-US" err="1">
                <a:latin typeface="arial" panose="020B0604020202020204" pitchFamily="34" charset="0"/>
              </a:rPr>
              <a:t>middeleeuwen</a:t>
            </a:r>
            <a:r>
              <a:rPr lang="en-US">
                <a:latin typeface="arial" panose="020B0604020202020204" pitchFamily="34" charset="0"/>
              </a:rPr>
              <a:t>)</a:t>
            </a:r>
            <a:br>
              <a:rPr lang="en-US">
                <a:latin typeface="arial" panose="020B0604020202020204" pitchFamily="34" charset="0"/>
              </a:rPr>
            </a:br>
            <a:r>
              <a:rPr lang="en-US">
                <a:latin typeface="arial" panose="020B0604020202020204" pitchFamily="34" charset="0"/>
              </a:rPr>
              <a:t>-Ontdekkers </a:t>
            </a:r>
            <a:r>
              <a:rPr lang="en-US" err="1">
                <a:latin typeface="arial" panose="020B0604020202020204" pitchFamily="34" charset="0"/>
              </a:rPr>
              <a:t>en</a:t>
            </a:r>
            <a:r>
              <a:rPr lang="en-US">
                <a:latin typeface="arial" panose="020B0604020202020204" pitchFamily="34" charset="0"/>
              </a:rPr>
              <a:t> </a:t>
            </a:r>
            <a:r>
              <a:rPr lang="en-US" err="1">
                <a:latin typeface="arial" panose="020B0604020202020204" pitchFamily="34" charset="0"/>
              </a:rPr>
              <a:t>Hervormers</a:t>
            </a:r>
            <a:r>
              <a:rPr lang="en-US">
                <a:latin typeface="arial" panose="020B0604020202020204" pitchFamily="34" charset="0"/>
              </a:rPr>
              <a:t>(1500-1600)(</a:t>
            </a:r>
            <a:r>
              <a:rPr lang="en-US" err="1">
                <a:latin typeface="arial" panose="020B0604020202020204" pitchFamily="34" charset="0"/>
              </a:rPr>
              <a:t>vroegmoderne</a:t>
            </a:r>
            <a:r>
              <a:rPr lang="en-US">
                <a:latin typeface="arial" panose="020B0604020202020204" pitchFamily="34" charset="0"/>
              </a:rPr>
              <a:t> </a:t>
            </a:r>
            <a:r>
              <a:rPr lang="en-US" err="1">
                <a:latin typeface="arial" panose="020B0604020202020204" pitchFamily="34" charset="0"/>
              </a:rPr>
              <a:t>tijd</a:t>
            </a:r>
            <a:r>
              <a:rPr lang="en-US">
                <a:latin typeface="arial" panose="020B0604020202020204" pitchFamily="34" charset="0"/>
              </a:rPr>
              <a:t>)</a:t>
            </a:r>
            <a:br>
              <a:rPr lang="en-US">
                <a:latin typeface="arial" panose="020B0604020202020204" pitchFamily="34" charset="0"/>
              </a:rPr>
            </a:br>
            <a:r>
              <a:rPr lang="en-US">
                <a:latin typeface="arial" panose="020B0604020202020204" pitchFamily="34" charset="0"/>
              </a:rPr>
              <a:t>-</a:t>
            </a:r>
            <a:r>
              <a:rPr lang="en-US" err="1">
                <a:latin typeface="arial" panose="020B0604020202020204" pitchFamily="34" charset="0"/>
              </a:rPr>
              <a:t>Regenten</a:t>
            </a:r>
            <a:r>
              <a:rPr lang="en-US">
                <a:latin typeface="arial" panose="020B0604020202020204" pitchFamily="34" charset="0"/>
              </a:rPr>
              <a:t> </a:t>
            </a:r>
            <a:r>
              <a:rPr lang="en-US" err="1">
                <a:latin typeface="arial" panose="020B0604020202020204" pitchFamily="34" charset="0"/>
              </a:rPr>
              <a:t>en</a:t>
            </a:r>
            <a:r>
              <a:rPr lang="en-US">
                <a:latin typeface="arial" panose="020B0604020202020204" pitchFamily="34" charset="0"/>
              </a:rPr>
              <a:t> </a:t>
            </a:r>
            <a:r>
              <a:rPr lang="en-US" err="1">
                <a:latin typeface="arial" panose="020B0604020202020204" pitchFamily="34" charset="0"/>
              </a:rPr>
              <a:t>Vorsten</a:t>
            </a:r>
            <a:r>
              <a:rPr lang="en-US">
                <a:latin typeface="arial" panose="020B0604020202020204" pitchFamily="34" charset="0"/>
              </a:rPr>
              <a:t>(1600-1700)(</a:t>
            </a:r>
            <a:r>
              <a:rPr lang="en-US" err="1">
                <a:latin typeface="arial" panose="020B0604020202020204" pitchFamily="34" charset="0"/>
              </a:rPr>
              <a:t>vroegmoderne</a:t>
            </a:r>
            <a:r>
              <a:rPr lang="en-US">
                <a:latin typeface="arial" panose="020B0604020202020204" pitchFamily="34" charset="0"/>
              </a:rPr>
              <a:t> </a:t>
            </a:r>
            <a:r>
              <a:rPr lang="en-US" err="1">
                <a:latin typeface="arial" panose="020B0604020202020204" pitchFamily="34" charset="0"/>
              </a:rPr>
              <a:t>tijd</a:t>
            </a:r>
            <a:r>
              <a:rPr lang="en-US">
                <a:latin typeface="arial" panose="020B0604020202020204" pitchFamily="34" charset="0"/>
              </a:rPr>
              <a:t>)</a:t>
            </a:r>
            <a:br>
              <a:rPr lang="en-US">
                <a:latin typeface="arial" panose="020B0604020202020204" pitchFamily="34" charset="0"/>
              </a:rPr>
            </a:br>
            <a:r>
              <a:rPr lang="en-US">
                <a:latin typeface="arial" panose="020B0604020202020204" pitchFamily="34" charset="0"/>
              </a:rPr>
              <a:t>-</a:t>
            </a:r>
            <a:r>
              <a:rPr lang="en-US" err="1">
                <a:latin typeface="arial" panose="020B0604020202020204" pitchFamily="34" charset="0"/>
              </a:rPr>
              <a:t>Pruiken</a:t>
            </a:r>
            <a:r>
              <a:rPr lang="en-US">
                <a:latin typeface="arial" panose="020B0604020202020204" pitchFamily="34" charset="0"/>
              </a:rPr>
              <a:t> </a:t>
            </a:r>
            <a:r>
              <a:rPr lang="en-US" err="1">
                <a:latin typeface="arial" panose="020B0604020202020204" pitchFamily="34" charset="0"/>
              </a:rPr>
              <a:t>en</a:t>
            </a:r>
            <a:r>
              <a:rPr lang="en-US">
                <a:latin typeface="arial" panose="020B0604020202020204" pitchFamily="34" charset="0"/>
              </a:rPr>
              <a:t> </a:t>
            </a:r>
            <a:r>
              <a:rPr lang="en-US" err="1">
                <a:latin typeface="arial" panose="020B0604020202020204" pitchFamily="34" charset="0"/>
              </a:rPr>
              <a:t>Revoluties</a:t>
            </a:r>
            <a:r>
              <a:rPr lang="en-US">
                <a:latin typeface="arial" panose="020B0604020202020204" pitchFamily="34" charset="0"/>
              </a:rPr>
              <a:t>(1700-1800)(</a:t>
            </a:r>
            <a:r>
              <a:rPr lang="en-US" err="1">
                <a:latin typeface="arial" panose="020B0604020202020204" pitchFamily="34" charset="0"/>
              </a:rPr>
              <a:t>vroegmoderne</a:t>
            </a:r>
            <a:r>
              <a:rPr lang="en-US">
                <a:latin typeface="arial" panose="020B0604020202020204" pitchFamily="34" charset="0"/>
              </a:rPr>
              <a:t> </a:t>
            </a:r>
            <a:r>
              <a:rPr lang="en-US" err="1">
                <a:latin typeface="arial" panose="020B0604020202020204" pitchFamily="34" charset="0"/>
              </a:rPr>
              <a:t>tijd</a:t>
            </a:r>
            <a:r>
              <a:rPr lang="en-US">
                <a:latin typeface="arial" panose="020B0604020202020204" pitchFamily="34" charset="0"/>
              </a:rPr>
              <a:t>)</a:t>
            </a:r>
            <a:br>
              <a:rPr lang="en-US">
                <a:latin typeface="arial" panose="020B0604020202020204" pitchFamily="34" charset="0"/>
              </a:rPr>
            </a:br>
            <a:r>
              <a:rPr lang="en-US">
                <a:latin typeface="arial" panose="020B0604020202020204" pitchFamily="34" charset="0"/>
              </a:rPr>
              <a:t>-Burgers </a:t>
            </a:r>
            <a:r>
              <a:rPr lang="en-US" err="1">
                <a:latin typeface="arial" panose="020B0604020202020204" pitchFamily="34" charset="0"/>
              </a:rPr>
              <a:t>en</a:t>
            </a:r>
            <a:r>
              <a:rPr lang="en-US">
                <a:latin typeface="arial" panose="020B0604020202020204" pitchFamily="34" charset="0"/>
              </a:rPr>
              <a:t> </a:t>
            </a:r>
            <a:r>
              <a:rPr lang="en-US" err="1">
                <a:latin typeface="arial" panose="020B0604020202020204" pitchFamily="34" charset="0"/>
              </a:rPr>
              <a:t>Stoommachines</a:t>
            </a:r>
            <a:r>
              <a:rPr lang="en-US">
                <a:latin typeface="arial" panose="020B0604020202020204" pitchFamily="34" charset="0"/>
              </a:rPr>
              <a:t>(1800-1900)(</a:t>
            </a:r>
            <a:r>
              <a:rPr lang="en-US" err="1">
                <a:latin typeface="arial" panose="020B0604020202020204" pitchFamily="34" charset="0"/>
              </a:rPr>
              <a:t>moderne</a:t>
            </a:r>
            <a:r>
              <a:rPr lang="en-US">
                <a:latin typeface="arial" panose="020B0604020202020204" pitchFamily="34" charset="0"/>
              </a:rPr>
              <a:t> </a:t>
            </a:r>
            <a:r>
              <a:rPr lang="en-US" err="1">
                <a:latin typeface="arial" panose="020B0604020202020204" pitchFamily="34" charset="0"/>
              </a:rPr>
              <a:t>tijd</a:t>
            </a:r>
            <a:r>
              <a:rPr lang="en-US">
                <a:latin typeface="arial" panose="020B0604020202020204" pitchFamily="34" charset="0"/>
              </a:rPr>
              <a:t>)</a:t>
            </a:r>
            <a:br>
              <a:rPr lang="en-US">
                <a:latin typeface="arial" panose="020B0604020202020204" pitchFamily="34" charset="0"/>
              </a:rPr>
            </a:br>
            <a:r>
              <a:rPr lang="en-US">
                <a:latin typeface="arial" panose="020B0604020202020204" pitchFamily="34" charset="0"/>
              </a:rPr>
              <a:t>-</a:t>
            </a:r>
            <a:r>
              <a:rPr lang="en-US" err="1">
                <a:latin typeface="arial" panose="020B0604020202020204" pitchFamily="34" charset="0"/>
              </a:rPr>
              <a:t>Wereldoorlogen</a:t>
            </a:r>
            <a:r>
              <a:rPr lang="en-US">
                <a:latin typeface="arial" panose="020B0604020202020204" pitchFamily="34" charset="0"/>
              </a:rPr>
              <a:t>(1900-1950)(</a:t>
            </a:r>
            <a:r>
              <a:rPr lang="en-US" err="1">
                <a:latin typeface="arial" panose="020B0604020202020204" pitchFamily="34" charset="0"/>
              </a:rPr>
              <a:t>moderne</a:t>
            </a:r>
            <a:r>
              <a:rPr lang="en-US">
                <a:latin typeface="arial" panose="020B0604020202020204" pitchFamily="34" charset="0"/>
              </a:rPr>
              <a:t> </a:t>
            </a:r>
            <a:r>
              <a:rPr lang="en-US" err="1">
                <a:latin typeface="arial" panose="020B0604020202020204" pitchFamily="34" charset="0"/>
              </a:rPr>
              <a:t>tijd</a:t>
            </a:r>
            <a:r>
              <a:rPr lang="en-US">
                <a:latin typeface="arial" panose="020B0604020202020204" pitchFamily="34" charset="0"/>
              </a:rPr>
              <a:t>)</a:t>
            </a:r>
            <a:br>
              <a:rPr lang="en-US">
                <a:latin typeface="arial" panose="020B0604020202020204" pitchFamily="34" charset="0"/>
              </a:rPr>
            </a:br>
            <a:r>
              <a:rPr lang="en-US">
                <a:latin typeface="arial" panose="020B0604020202020204" pitchFamily="34" charset="0"/>
              </a:rPr>
              <a:t>-</a:t>
            </a:r>
            <a:r>
              <a:rPr lang="en-US" err="1">
                <a:latin typeface="arial" panose="020B0604020202020204" pitchFamily="34" charset="0"/>
              </a:rPr>
              <a:t>Televisie</a:t>
            </a:r>
            <a:r>
              <a:rPr lang="en-US">
                <a:latin typeface="arial" panose="020B0604020202020204" pitchFamily="34" charset="0"/>
              </a:rPr>
              <a:t> </a:t>
            </a:r>
            <a:r>
              <a:rPr lang="en-US" err="1">
                <a:latin typeface="arial" panose="020B0604020202020204" pitchFamily="34" charset="0"/>
              </a:rPr>
              <a:t>en</a:t>
            </a:r>
            <a:r>
              <a:rPr lang="en-US">
                <a:latin typeface="arial" panose="020B0604020202020204" pitchFamily="34" charset="0"/>
              </a:rPr>
              <a:t> Computer(1950-heden)(</a:t>
            </a:r>
            <a:r>
              <a:rPr lang="en-US" err="1">
                <a:latin typeface="arial" panose="020B0604020202020204" pitchFamily="34" charset="0"/>
              </a:rPr>
              <a:t>moderne</a:t>
            </a:r>
            <a:r>
              <a:rPr lang="en-US">
                <a:latin typeface="arial" panose="020B0604020202020204" pitchFamily="34" charset="0"/>
              </a:rPr>
              <a:t> </a:t>
            </a:r>
            <a:r>
              <a:rPr lang="en-US" err="1">
                <a:latin typeface="arial" panose="020B0604020202020204" pitchFamily="34" charset="0"/>
              </a:rPr>
              <a:t>tijd</a:t>
            </a:r>
            <a:r>
              <a:rPr lang="en-US">
                <a:latin typeface="arial" panose="020B0604020202020204" pitchFamily="34" charset="0"/>
              </a:rPr>
              <a:t>)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71262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B1981E4-09E0-BFBB-EC95-B80AF8333B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0" i="0" dirty="0">
                <a:solidFill>
                  <a:srgbClr val="4D5156"/>
                </a:solidFill>
                <a:effectLst/>
                <a:latin typeface="arial" panose="020B0604020202020204" pitchFamily="34" charset="0"/>
              </a:rPr>
              <a:t>§</a:t>
            </a:r>
            <a:r>
              <a:rPr lang="en-US" b="0" i="1" dirty="0">
                <a:solidFill>
                  <a:srgbClr val="4D5156"/>
                </a:solidFill>
                <a:effectLst/>
                <a:latin typeface="arial" panose="020B0604020202020204" pitchFamily="34" charset="0"/>
              </a:rPr>
              <a:t>1. </a:t>
            </a:r>
            <a:r>
              <a:rPr lang="en-US" b="0" i="1" dirty="0" err="1">
                <a:solidFill>
                  <a:srgbClr val="4D5156"/>
                </a:solidFill>
                <a:effectLst/>
                <a:latin typeface="arial" panose="020B0604020202020204" pitchFamily="34" charset="0"/>
              </a:rPr>
              <a:t>Geschiedschrijving</a:t>
            </a:r>
            <a:endParaRPr lang="nl-NL" i="1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14FBE83-4447-4330-CF2E-77C9B611BF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>
                <a:solidFill>
                  <a:srgbClr val="4D5156"/>
                </a:solidFill>
                <a:latin typeface="arial" panose="020B0604020202020204" pitchFamily="34" charset="0"/>
              </a:rPr>
              <a:t>Samenlevingen</a:t>
            </a:r>
            <a:r>
              <a:rPr lang="en-US" dirty="0">
                <a:solidFill>
                  <a:srgbClr val="4D5156"/>
                </a:solidFill>
                <a:latin typeface="arial" panose="020B0604020202020204" pitchFamily="34" charset="0"/>
              </a:rPr>
              <a:t>:</a:t>
            </a:r>
            <a:br>
              <a:rPr lang="en-US" dirty="0">
                <a:solidFill>
                  <a:srgbClr val="4D5156"/>
                </a:solidFill>
                <a:latin typeface="arial" panose="020B0604020202020204" pitchFamily="34" charset="0"/>
              </a:rPr>
            </a:br>
            <a:r>
              <a:rPr lang="en-US" dirty="0">
                <a:solidFill>
                  <a:srgbClr val="4D5156"/>
                </a:solidFill>
                <a:latin typeface="arial" panose="020B0604020202020204" pitchFamily="34" charset="0"/>
              </a:rPr>
              <a:t>-Jager-</a:t>
            </a:r>
            <a:r>
              <a:rPr lang="en-US" dirty="0" err="1">
                <a:solidFill>
                  <a:srgbClr val="4D5156"/>
                </a:solidFill>
                <a:latin typeface="arial" panose="020B0604020202020204" pitchFamily="34" charset="0"/>
              </a:rPr>
              <a:t>verzamelaars</a:t>
            </a:r>
            <a:br>
              <a:rPr lang="en-US" dirty="0">
                <a:solidFill>
                  <a:srgbClr val="4D5156"/>
                </a:solidFill>
                <a:latin typeface="arial" panose="020B0604020202020204" pitchFamily="34" charset="0"/>
              </a:rPr>
            </a:br>
            <a:r>
              <a:rPr lang="en-US" dirty="0">
                <a:solidFill>
                  <a:srgbClr val="4D5156"/>
                </a:solidFill>
                <a:latin typeface="arial" panose="020B0604020202020204" pitchFamily="34" charset="0"/>
              </a:rPr>
              <a:t>-</a:t>
            </a:r>
            <a:r>
              <a:rPr lang="en-US" dirty="0" err="1">
                <a:solidFill>
                  <a:srgbClr val="4D5156"/>
                </a:solidFill>
                <a:latin typeface="arial" panose="020B0604020202020204" pitchFamily="34" charset="0"/>
              </a:rPr>
              <a:t>Landbouwsamenleving</a:t>
            </a:r>
            <a:br>
              <a:rPr lang="en-US" dirty="0">
                <a:solidFill>
                  <a:srgbClr val="4D5156"/>
                </a:solidFill>
                <a:latin typeface="arial" panose="020B0604020202020204" pitchFamily="34" charset="0"/>
              </a:rPr>
            </a:br>
            <a:r>
              <a:rPr lang="en-US" dirty="0">
                <a:solidFill>
                  <a:srgbClr val="4D5156"/>
                </a:solidFill>
                <a:latin typeface="arial" panose="020B0604020202020204" pitchFamily="34" charset="0"/>
              </a:rPr>
              <a:t>-</a:t>
            </a:r>
            <a:r>
              <a:rPr lang="en-US" dirty="0" err="1">
                <a:solidFill>
                  <a:srgbClr val="4D5156"/>
                </a:solidFill>
                <a:latin typeface="arial" panose="020B0604020202020204" pitchFamily="34" charset="0"/>
              </a:rPr>
              <a:t>Agrarisch</a:t>
            </a:r>
            <a:r>
              <a:rPr lang="en-US" dirty="0">
                <a:solidFill>
                  <a:srgbClr val="4D5156"/>
                </a:solidFill>
                <a:latin typeface="arial" panose="020B0604020202020204" pitchFamily="34" charset="0"/>
              </a:rPr>
              <a:t>-urbane </a:t>
            </a:r>
            <a:r>
              <a:rPr lang="en-US" dirty="0" err="1">
                <a:solidFill>
                  <a:srgbClr val="4D5156"/>
                </a:solidFill>
                <a:latin typeface="arial" panose="020B0604020202020204" pitchFamily="34" charset="0"/>
              </a:rPr>
              <a:t>samenleving</a:t>
            </a:r>
            <a:br>
              <a:rPr lang="en-US" dirty="0">
                <a:solidFill>
                  <a:srgbClr val="4D5156"/>
                </a:solidFill>
                <a:latin typeface="arial" panose="020B0604020202020204" pitchFamily="34" charset="0"/>
              </a:rPr>
            </a:br>
            <a:r>
              <a:rPr lang="en-US" dirty="0">
                <a:solidFill>
                  <a:srgbClr val="4D5156"/>
                </a:solidFill>
                <a:latin typeface="arial" panose="020B0604020202020204" pitchFamily="34" charset="0"/>
              </a:rPr>
              <a:t>-</a:t>
            </a:r>
            <a:r>
              <a:rPr lang="en-US" dirty="0" err="1">
                <a:solidFill>
                  <a:srgbClr val="4D5156"/>
                </a:solidFill>
                <a:latin typeface="arial" panose="020B0604020202020204" pitchFamily="34" charset="0"/>
              </a:rPr>
              <a:t>Industriele</a:t>
            </a:r>
            <a:r>
              <a:rPr lang="en-US" dirty="0">
                <a:solidFill>
                  <a:srgbClr val="4D5156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4D5156"/>
                </a:solidFill>
                <a:latin typeface="arial" panose="020B0604020202020204" pitchFamily="34" charset="0"/>
              </a:rPr>
              <a:t>samenleving</a:t>
            </a:r>
            <a:br>
              <a:rPr lang="en-US" dirty="0">
                <a:solidFill>
                  <a:srgbClr val="4D5156"/>
                </a:solidFill>
                <a:latin typeface="arial" panose="020B0604020202020204" pitchFamily="34" charset="0"/>
              </a:rPr>
            </a:br>
            <a:r>
              <a:rPr lang="en-US" dirty="0">
                <a:solidFill>
                  <a:srgbClr val="4D5156"/>
                </a:solidFill>
                <a:latin typeface="arial" panose="020B0604020202020204" pitchFamily="34" charset="0"/>
              </a:rPr>
              <a:t>-</a:t>
            </a:r>
            <a:r>
              <a:rPr lang="en-US" dirty="0" err="1">
                <a:solidFill>
                  <a:srgbClr val="4D5156"/>
                </a:solidFill>
                <a:latin typeface="arial" panose="020B0604020202020204" pitchFamily="34" charset="0"/>
              </a:rPr>
              <a:t>Informatiemaatschappij</a:t>
            </a:r>
            <a:endParaRPr lang="en-US" dirty="0">
              <a:solidFill>
                <a:srgbClr val="4D5156"/>
              </a:solidFill>
              <a:latin typeface="arial" panose="020B0604020202020204" pitchFamily="34" charset="0"/>
            </a:endParaRPr>
          </a:p>
          <a:p>
            <a:r>
              <a:rPr lang="en-US" dirty="0" err="1">
                <a:solidFill>
                  <a:srgbClr val="4D5156"/>
                </a:solidFill>
                <a:latin typeface="arial" panose="020B0604020202020204" pitchFamily="34" charset="0"/>
              </a:rPr>
              <a:t>Soorten</a:t>
            </a:r>
            <a:r>
              <a:rPr lang="en-US" dirty="0">
                <a:solidFill>
                  <a:srgbClr val="4D5156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4D5156"/>
                </a:solidFill>
                <a:latin typeface="arial" panose="020B0604020202020204" pitchFamily="34" charset="0"/>
              </a:rPr>
              <a:t>geschiedenis</a:t>
            </a:r>
            <a:r>
              <a:rPr lang="en-US" dirty="0">
                <a:solidFill>
                  <a:srgbClr val="4D5156"/>
                </a:solidFill>
                <a:latin typeface="arial" panose="020B0604020202020204" pitchFamily="34" charset="0"/>
              </a:rPr>
              <a:t>:</a:t>
            </a:r>
            <a:br>
              <a:rPr lang="en-US" dirty="0">
                <a:solidFill>
                  <a:srgbClr val="4D5156"/>
                </a:solidFill>
                <a:latin typeface="arial" panose="020B0604020202020204" pitchFamily="34" charset="0"/>
              </a:rPr>
            </a:br>
            <a:r>
              <a:rPr lang="en-US" dirty="0">
                <a:solidFill>
                  <a:srgbClr val="4D5156"/>
                </a:solidFill>
                <a:latin typeface="arial" panose="020B0604020202020204" pitchFamily="34" charset="0"/>
              </a:rPr>
              <a:t>-</a:t>
            </a:r>
            <a:r>
              <a:rPr lang="en-US" dirty="0" err="1">
                <a:solidFill>
                  <a:srgbClr val="4D5156"/>
                </a:solidFill>
                <a:latin typeface="arial" panose="020B0604020202020204" pitchFamily="34" charset="0"/>
              </a:rPr>
              <a:t>politiek</a:t>
            </a:r>
            <a:r>
              <a:rPr lang="en-US" dirty="0">
                <a:solidFill>
                  <a:srgbClr val="4D5156"/>
                </a:solidFill>
                <a:latin typeface="arial" panose="020B0604020202020204" pitchFamily="34" charset="0"/>
              </a:rPr>
              <a:t>(</a:t>
            </a:r>
            <a:r>
              <a:rPr lang="en-US" dirty="0" err="1">
                <a:solidFill>
                  <a:srgbClr val="4D5156"/>
                </a:solidFill>
                <a:latin typeface="arial" panose="020B0604020202020204" pitchFamily="34" charset="0"/>
              </a:rPr>
              <a:t>bestuurlijk</a:t>
            </a:r>
            <a:r>
              <a:rPr lang="en-US" dirty="0">
                <a:solidFill>
                  <a:srgbClr val="4D5156"/>
                </a:solidFill>
                <a:latin typeface="arial" panose="020B0604020202020204" pitchFamily="34" charset="0"/>
              </a:rPr>
              <a:t>)</a:t>
            </a:r>
            <a:br>
              <a:rPr lang="en-US" dirty="0">
                <a:solidFill>
                  <a:srgbClr val="4D5156"/>
                </a:solidFill>
                <a:latin typeface="arial" panose="020B0604020202020204" pitchFamily="34" charset="0"/>
              </a:rPr>
            </a:br>
            <a:r>
              <a:rPr lang="en-US" dirty="0">
                <a:solidFill>
                  <a:srgbClr val="4D5156"/>
                </a:solidFill>
                <a:latin typeface="arial" panose="020B0604020202020204" pitchFamily="34" charset="0"/>
              </a:rPr>
              <a:t>-social(</a:t>
            </a:r>
            <a:r>
              <a:rPr lang="en-US" dirty="0" err="1">
                <a:solidFill>
                  <a:srgbClr val="4D5156"/>
                </a:solidFill>
                <a:latin typeface="arial" panose="020B0604020202020204" pitchFamily="34" charset="0"/>
              </a:rPr>
              <a:t>maatschappelijk</a:t>
            </a:r>
            <a:r>
              <a:rPr lang="en-US" dirty="0">
                <a:solidFill>
                  <a:srgbClr val="4D5156"/>
                </a:solidFill>
                <a:latin typeface="arial" panose="020B0604020202020204" pitchFamily="34" charset="0"/>
              </a:rPr>
              <a:t>)</a:t>
            </a:r>
            <a:br>
              <a:rPr lang="en-US" dirty="0">
                <a:solidFill>
                  <a:srgbClr val="4D5156"/>
                </a:solidFill>
                <a:latin typeface="arial" panose="020B0604020202020204" pitchFamily="34" charset="0"/>
              </a:rPr>
            </a:br>
            <a:r>
              <a:rPr lang="en-US" dirty="0">
                <a:solidFill>
                  <a:srgbClr val="4D5156"/>
                </a:solidFill>
                <a:latin typeface="arial" panose="020B0604020202020204" pitchFamily="34" charset="0"/>
              </a:rPr>
              <a:t>-</a:t>
            </a:r>
            <a:r>
              <a:rPr lang="en-US" dirty="0" err="1">
                <a:solidFill>
                  <a:srgbClr val="4D5156"/>
                </a:solidFill>
                <a:latin typeface="arial" panose="020B0604020202020204" pitchFamily="34" charset="0"/>
              </a:rPr>
              <a:t>cultureel</a:t>
            </a:r>
            <a:r>
              <a:rPr lang="en-US" dirty="0">
                <a:solidFill>
                  <a:srgbClr val="4D5156"/>
                </a:solidFill>
                <a:latin typeface="arial" panose="020B0604020202020204" pitchFamily="34" charset="0"/>
              </a:rPr>
              <a:t>(</a:t>
            </a:r>
            <a:r>
              <a:rPr lang="en-US" dirty="0" err="1">
                <a:solidFill>
                  <a:srgbClr val="4D5156"/>
                </a:solidFill>
                <a:latin typeface="arial" panose="020B0604020202020204" pitchFamily="34" charset="0"/>
              </a:rPr>
              <a:t>religie</a:t>
            </a:r>
            <a:r>
              <a:rPr lang="en-US" dirty="0">
                <a:solidFill>
                  <a:srgbClr val="4D5156"/>
                </a:solidFill>
                <a:latin typeface="arial" panose="020B0604020202020204" pitchFamily="34" charset="0"/>
              </a:rPr>
              <a:t>, taal, kunst etc.)</a:t>
            </a:r>
            <a:br>
              <a:rPr lang="en-US" dirty="0">
                <a:solidFill>
                  <a:srgbClr val="4D5156"/>
                </a:solidFill>
                <a:latin typeface="arial" panose="020B0604020202020204" pitchFamily="34" charset="0"/>
              </a:rPr>
            </a:br>
            <a:r>
              <a:rPr lang="en-US" dirty="0">
                <a:solidFill>
                  <a:srgbClr val="4D5156"/>
                </a:solidFill>
                <a:latin typeface="arial" panose="020B0604020202020204" pitchFamily="34" charset="0"/>
              </a:rPr>
              <a:t>-</a:t>
            </a:r>
            <a:r>
              <a:rPr lang="en-US" dirty="0" err="1">
                <a:solidFill>
                  <a:srgbClr val="4D5156"/>
                </a:solidFill>
                <a:latin typeface="arial" panose="020B0604020202020204" pitchFamily="34" charset="0"/>
              </a:rPr>
              <a:t>economisch</a:t>
            </a:r>
            <a:r>
              <a:rPr lang="en-US" dirty="0">
                <a:solidFill>
                  <a:srgbClr val="4D5156"/>
                </a:solidFill>
                <a:latin typeface="arial" panose="020B0604020202020204" pitchFamily="34" charset="0"/>
              </a:rPr>
              <a:t>(</a:t>
            </a:r>
            <a:r>
              <a:rPr lang="en-US" dirty="0" err="1">
                <a:solidFill>
                  <a:srgbClr val="4D5156"/>
                </a:solidFill>
                <a:latin typeface="arial" panose="020B0604020202020204" pitchFamily="34" charset="0"/>
              </a:rPr>
              <a:t>bestaansmiddelen</a:t>
            </a:r>
            <a:r>
              <a:rPr lang="en-US" dirty="0">
                <a:solidFill>
                  <a:srgbClr val="4D5156"/>
                </a:solidFill>
                <a:latin typeface="arial" panose="020B0604020202020204" pitchFamily="34" charset="0"/>
              </a:rPr>
              <a:t>, </a:t>
            </a:r>
            <a:r>
              <a:rPr lang="en-US" dirty="0" err="1">
                <a:solidFill>
                  <a:srgbClr val="4D5156"/>
                </a:solidFill>
                <a:latin typeface="arial" panose="020B0604020202020204" pitchFamily="34" charset="0"/>
              </a:rPr>
              <a:t>handel</a:t>
            </a:r>
            <a:r>
              <a:rPr lang="en-US" dirty="0">
                <a:solidFill>
                  <a:srgbClr val="4D5156"/>
                </a:solidFill>
                <a:latin typeface="arial" panose="020B0604020202020204" pitchFamily="34" charset="0"/>
              </a:rPr>
              <a:t> etc.)</a:t>
            </a:r>
          </a:p>
        </p:txBody>
      </p:sp>
    </p:spTree>
    <p:extLst>
      <p:ext uri="{BB962C8B-B14F-4D97-AF65-F5344CB8AC3E}">
        <p14:creationId xmlns:p14="http://schemas.microsoft.com/office/powerpoint/2010/main" val="27681891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B1981E4-09E0-BFBB-EC95-B80AF8333B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0" i="0" dirty="0">
                <a:solidFill>
                  <a:srgbClr val="4D5156"/>
                </a:solidFill>
                <a:effectLst/>
                <a:latin typeface="arial" panose="020B0604020202020204" pitchFamily="34" charset="0"/>
              </a:rPr>
              <a:t>§</a:t>
            </a:r>
            <a:r>
              <a:rPr lang="en-US" b="0" i="1" dirty="0">
                <a:solidFill>
                  <a:srgbClr val="4D5156"/>
                </a:solidFill>
                <a:effectLst/>
                <a:latin typeface="arial" panose="020B0604020202020204" pitchFamily="34" charset="0"/>
              </a:rPr>
              <a:t>1. </a:t>
            </a:r>
            <a:r>
              <a:rPr lang="en-US" b="0" i="1" dirty="0" err="1">
                <a:solidFill>
                  <a:srgbClr val="4D5156"/>
                </a:solidFill>
                <a:effectLst/>
                <a:latin typeface="arial" panose="020B0604020202020204" pitchFamily="34" charset="0"/>
              </a:rPr>
              <a:t>Geschiedschrijving</a:t>
            </a:r>
            <a:endParaRPr lang="nl-NL" i="1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14FBE83-4447-4330-CF2E-77C9B611BF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err="1">
                <a:solidFill>
                  <a:srgbClr val="4D5156"/>
                </a:solidFill>
                <a:latin typeface="arial" panose="020B0604020202020204" pitchFamily="34" charset="0"/>
              </a:rPr>
              <a:t>Geschiedenis</a:t>
            </a:r>
            <a:r>
              <a:rPr lang="en-US" dirty="0">
                <a:solidFill>
                  <a:srgbClr val="4D5156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4D5156"/>
                </a:solidFill>
                <a:latin typeface="arial" panose="020B0604020202020204" pitchFamily="34" charset="0"/>
              </a:rPr>
              <a:t>probeert</a:t>
            </a:r>
            <a:r>
              <a:rPr lang="en-US" dirty="0">
                <a:solidFill>
                  <a:srgbClr val="4D5156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4D5156"/>
                </a:solidFill>
                <a:latin typeface="arial" panose="020B0604020202020204" pitchFamily="34" charset="0"/>
              </a:rPr>
              <a:t>antwoord</a:t>
            </a:r>
            <a:r>
              <a:rPr lang="en-US" dirty="0">
                <a:solidFill>
                  <a:srgbClr val="4D5156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4D5156"/>
                </a:solidFill>
                <a:latin typeface="arial" panose="020B0604020202020204" pitchFamily="34" charset="0"/>
              </a:rPr>
              <a:t>te</a:t>
            </a:r>
            <a:r>
              <a:rPr lang="en-US" dirty="0">
                <a:solidFill>
                  <a:srgbClr val="4D5156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4D5156"/>
                </a:solidFill>
                <a:latin typeface="arial" panose="020B0604020202020204" pitchFamily="34" charset="0"/>
              </a:rPr>
              <a:t>geven</a:t>
            </a:r>
            <a:r>
              <a:rPr lang="en-US" dirty="0">
                <a:solidFill>
                  <a:srgbClr val="4D5156"/>
                </a:solidFill>
                <a:latin typeface="arial" panose="020B0604020202020204" pitchFamily="34" charset="0"/>
              </a:rPr>
              <a:t> op </a:t>
            </a:r>
            <a:r>
              <a:rPr lang="en-US" dirty="0" err="1">
                <a:solidFill>
                  <a:srgbClr val="4D5156"/>
                </a:solidFill>
                <a:latin typeface="arial" panose="020B0604020202020204" pitchFamily="34" charset="0"/>
              </a:rPr>
              <a:t>vragen</a:t>
            </a:r>
            <a:r>
              <a:rPr lang="en-US" dirty="0">
                <a:solidFill>
                  <a:srgbClr val="4D5156"/>
                </a:solidFill>
                <a:latin typeface="arial" panose="020B0604020202020204" pitchFamily="34" charset="0"/>
              </a:rPr>
              <a:t>:</a:t>
            </a:r>
            <a:br>
              <a:rPr lang="en-US" dirty="0">
                <a:solidFill>
                  <a:srgbClr val="4D5156"/>
                </a:solidFill>
                <a:latin typeface="arial" panose="020B0604020202020204" pitchFamily="34" charset="0"/>
              </a:rPr>
            </a:br>
            <a:r>
              <a:rPr lang="en-US" dirty="0">
                <a:solidFill>
                  <a:srgbClr val="4D5156"/>
                </a:solidFill>
                <a:latin typeface="arial" panose="020B0604020202020204" pitchFamily="34" charset="0"/>
              </a:rPr>
              <a:t>-</a:t>
            </a:r>
            <a:r>
              <a:rPr lang="en-US" dirty="0" err="1">
                <a:solidFill>
                  <a:srgbClr val="4D5156"/>
                </a:solidFill>
                <a:latin typeface="arial" panose="020B0604020202020204" pitchFamily="34" charset="0"/>
              </a:rPr>
              <a:t>beschrijvend</a:t>
            </a:r>
            <a:r>
              <a:rPr lang="en-US" dirty="0">
                <a:solidFill>
                  <a:srgbClr val="4D5156"/>
                </a:solidFill>
                <a:latin typeface="arial" panose="020B0604020202020204" pitchFamily="34" charset="0"/>
              </a:rPr>
              <a:t>: </a:t>
            </a:r>
            <a:r>
              <a:rPr lang="en-US" dirty="0" err="1">
                <a:solidFill>
                  <a:srgbClr val="4D5156"/>
                </a:solidFill>
                <a:latin typeface="arial" panose="020B0604020202020204" pitchFamily="34" charset="0"/>
              </a:rPr>
              <a:t>een</a:t>
            </a:r>
            <a:r>
              <a:rPr lang="en-US" dirty="0">
                <a:solidFill>
                  <a:srgbClr val="4D5156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4D5156"/>
                </a:solidFill>
                <a:latin typeface="arial" panose="020B0604020202020204" pitchFamily="34" charset="0"/>
              </a:rPr>
              <a:t>verschijnsel</a:t>
            </a:r>
            <a:r>
              <a:rPr lang="en-US" dirty="0">
                <a:solidFill>
                  <a:srgbClr val="4D5156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4D5156"/>
                </a:solidFill>
                <a:latin typeface="arial" panose="020B0604020202020204" pitchFamily="34" charset="0"/>
              </a:rPr>
              <a:t>beschrijven</a:t>
            </a:r>
            <a:br>
              <a:rPr lang="en-US" dirty="0">
                <a:solidFill>
                  <a:srgbClr val="4D5156"/>
                </a:solidFill>
                <a:latin typeface="arial" panose="020B0604020202020204" pitchFamily="34" charset="0"/>
              </a:rPr>
            </a:br>
            <a:r>
              <a:rPr lang="en-US" dirty="0">
                <a:solidFill>
                  <a:srgbClr val="4D5156"/>
                </a:solidFill>
                <a:latin typeface="arial" panose="020B0604020202020204" pitchFamily="34" charset="0"/>
              </a:rPr>
              <a:t>-</a:t>
            </a:r>
            <a:r>
              <a:rPr lang="en-US" dirty="0" err="1">
                <a:solidFill>
                  <a:srgbClr val="4D5156"/>
                </a:solidFill>
                <a:latin typeface="arial" panose="020B0604020202020204" pitchFamily="34" charset="0"/>
              </a:rPr>
              <a:t>verklarend</a:t>
            </a:r>
            <a:r>
              <a:rPr lang="en-US" dirty="0">
                <a:solidFill>
                  <a:srgbClr val="4D5156"/>
                </a:solidFill>
                <a:latin typeface="arial" panose="020B0604020202020204" pitchFamily="34" charset="0"/>
              </a:rPr>
              <a:t>: </a:t>
            </a:r>
            <a:r>
              <a:rPr lang="en-US" dirty="0" err="1">
                <a:solidFill>
                  <a:srgbClr val="4D5156"/>
                </a:solidFill>
                <a:latin typeface="arial" panose="020B0604020202020204" pitchFamily="34" charset="0"/>
              </a:rPr>
              <a:t>waarom</a:t>
            </a:r>
            <a:r>
              <a:rPr lang="en-US" dirty="0">
                <a:solidFill>
                  <a:srgbClr val="4D5156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4D5156"/>
                </a:solidFill>
                <a:latin typeface="arial" panose="020B0604020202020204" pitchFamily="34" charset="0"/>
              </a:rPr>
              <a:t>vindt</a:t>
            </a:r>
            <a:r>
              <a:rPr lang="en-US" dirty="0">
                <a:solidFill>
                  <a:srgbClr val="4D5156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4D5156"/>
                </a:solidFill>
                <a:latin typeface="arial" panose="020B0604020202020204" pitchFamily="34" charset="0"/>
              </a:rPr>
              <a:t>dit</a:t>
            </a:r>
            <a:r>
              <a:rPr lang="en-US" dirty="0">
                <a:solidFill>
                  <a:srgbClr val="4D5156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4D5156"/>
                </a:solidFill>
                <a:latin typeface="arial" panose="020B0604020202020204" pitchFamily="34" charset="0"/>
              </a:rPr>
              <a:t>verschijnsel</a:t>
            </a:r>
            <a:r>
              <a:rPr lang="en-US" dirty="0">
                <a:solidFill>
                  <a:srgbClr val="4D5156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4D5156"/>
                </a:solidFill>
                <a:latin typeface="arial" panose="020B0604020202020204" pitchFamily="34" charset="0"/>
              </a:rPr>
              <a:t>plaats</a:t>
            </a:r>
            <a:r>
              <a:rPr lang="en-US" dirty="0">
                <a:solidFill>
                  <a:srgbClr val="4D5156"/>
                </a:solidFill>
                <a:latin typeface="arial" panose="020B0604020202020204" pitchFamily="34" charset="0"/>
              </a:rPr>
              <a:t>?</a:t>
            </a:r>
            <a:br>
              <a:rPr lang="en-US" dirty="0">
                <a:solidFill>
                  <a:srgbClr val="4D5156"/>
                </a:solidFill>
                <a:latin typeface="arial" panose="020B0604020202020204" pitchFamily="34" charset="0"/>
              </a:rPr>
            </a:br>
            <a:r>
              <a:rPr lang="en-US" dirty="0">
                <a:solidFill>
                  <a:srgbClr val="4D5156"/>
                </a:solidFill>
                <a:latin typeface="arial" panose="020B0604020202020204" pitchFamily="34" charset="0"/>
              </a:rPr>
              <a:t>-</a:t>
            </a:r>
            <a:r>
              <a:rPr lang="en-US" dirty="0" err="1">
                <a:solidFill>
                  <a:srgbClr val="4D5156"/>
                </a:solidFill>
                <a:latin typeface="arial" panose="020B0604020202020204" pitchFamily="34" charset="0"/>
              </a:rPr>
              <a:t>waarderend</a:t>
            </a:r>
            <a:r>
              <a:rPr lang="en-US" dirty="0">
                <a:solidFill>
                  <a:srgbClr val="4D5156"/>
                </a:solidFill>
                <a:latin typeface="arial" panose="020B0604020202020204" pitchFamily="34" charset="0"/>
              </a:rPr>
              <a:t>: wat </a:t>
            </a:r>
            <a:r>
              <a:rPr lang="en-US" dirty="0" err="1">
                <a:solidFill>
                  <a:srgbClr val="4D5156"/>
                </a:solidFill>
                <a:latin typeface="arial" panose="020B0604020202020204" pitchFamily="34" charset="0"/>
              </a:rPr>
              <a:t>vindt</a:t>
            </a:r>
            <a:r>
              <a:rPr lang="en-US" dirty="0">
                <a:solidFill>
                  <a:srgbClr val="4D5156"/>
                </a:solidFill>
                <a:latin typeface="arial" panose="020B0604020202020204" pitchFamily="34" charset="0"/>
              </a:rPr>
              <a:t> men van het </a:t>
            </a:r>
            <a:r>
              <a:rPr lang="en-US" dirty="0" err="1">
                <a:solidFill>
                  <a:srgbClr val="4D5156"/>
                </a:solidFill>
                <a:latin typeface="arial" panose="020B0604020202020204" pitchFamily="34" charset="0"/>
              </a:rPr>
              <a:t>verschijnsel</a:t>
            </a:r>
            <a:r>
              <a:rPr lang="en-US" dirty="0">
                <a:solidFill>
                  <a:srgbClr val="4D5156"/>
                </a:solidFill>
                <a:latin typeface="arial" panose="020B0604020202020204" pitchFamily="34" charset="0"/>
              </a:rPr>
              <a:t>?</a:t>
            </a:r>
          </a:p>
          <a:p>
            <a:r>
              <a:rPr lang="en-US" dirty="0">
                <a:solidFill>
                  <a:srgbClr val="4D5156"/>
                </a:solidFill>
                <a:latin typeface="arial" panose="020B0604020202020204" pitchFamily="34" charset="0"/>
              </a:rPr>
              <a:t>Je </a:t>
            </a:r>
            <a:r>
              <a:rPr lang="en-US" dirty="0" err="1">
                <a:solidFill>
                  <a:srgbClr val="4D5156"/>
                </a:solidFill>
                <a:latin typeface="arial" panose="020B0604020202020204" pitchFamily="34" charset="0"/>
              </a:rPr>
              <a:t>kunt</a:t>
            </a:r>
            <a:r>
              <a:rPr lang="en-US" dirty="0">
                <a:solidFill>
                  <a:srgbClr val="4D5156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4D5156"/>
                </a:solidFill>
                <a:latin typeface="arial" panose="020B0604020202020204" pitchFamily="34" charset="0"/>
              </a:rPr>
              <a:t>bij</a:t>
            </a:r>
            <a:r>
              <a:rPr lang="en-US" dirty="0">
                <a:solidFill>
                  <a:srgbClr val="4D5156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4D5156"/>
                </a:solidFill>
                <a:latin typeface="arial" panose="020B0604020202020204" pitchFamily="34" charset="0"/>
              </a:rPr>
              <a:t>verschijnselen</a:t>
            </a:r>
            <a:r>
              <a:rPr lang="en-US" dirty="0">
                <a:solidFill>
                  <a:srgbClr val="4D5156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4D5156"/>
                </a:solidFill>
                <a:latin typeface="arial" panose="020B0604020202020204" pitchFamily="34" charset="0"/>
              </a:rPr>
              <a:t>continuiteit</a:t>
            </a:r>
            <a:r>
              <a:rPr lang="en-US" dirty="0">
                <a:solidFill>
                  <a:srgbClr val="4D5156"/>
                </a:solidFill>
                <a:latin typeface="arial" panose="020B0604020202020204" pitchFamily="34" charset="0"/>
              </a:rPr>
              <a:t> of </a:t>
            </a:r>
            <a:r>
              <a:rPr lang="en-US" dirty="0" err="1">
                <a:solidFill>
                  <a:srgbClr val="4D5156"/>
                </a:solidFill>
                <a:latin typeface="arial" panose="020B0604020202020204" pitchFamily="34" charset="0"/>
              </a:rPr>
              <a:t>verandering</a:t>
            </a:r>
            <a:r>
              <a:rPr lang="en-US" dirty="0">
                <a:solidFill>
                  <a:srgbClr val="4D5156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4D5156"/>
                </a:solidFill>
                <a:latin typeface="arial" panose="020B0604020202020204" pitchFamily="34" charset="0"/>
              </a:rPr>
              <a:t>vaststellen</a:t>
            </a:r>
            <a:endParaRPr lang="en-US" dirty="0">
              <a:solidFill>
                <a:srgbClr val="4D5156"/>
              </a:solidFill>
              <a:latin typeface="arial" panose="020B0604020202020204" pitchFamily="34" charset="0"/>
            </a:endParaRPr>
          </a:p>
          <a:p>
            <a:r>
              <a:rPr lang="en-US" dirty="0" err="1">
                <a:solidFill>
                  <a:srgbClr val="4D5156"/>
                </a:solidFill>
                <a:latin typeface="arial" panose="020B0604020202020204" pitchFamily="34" charset="0"/>
              </a:rPr>
              <a:t>Oorzaken</a:t>
            </a:r>
            <a:r>
              <a:rPr lang="en-US" dirty="0">
                <a:solidFill>
                  <a:srgbClr val="4D5156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4D5156"/>
                </a:solidFill>
                <a:latin typeface="arial" panose="020B0604020202020204" pitchFamily="34" charset="0"/>
              </a:rPr>
              <a:t>en</a:t>
            </a:r>
            <a:r>
              <a:rPr lang="en-US" dirty="0">
                <a:solidFill>
                  <a:srgbClr val="4D5156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4D5156"/>
                </a:solidFill>
                <a:latin typeface="arial" panose="020B0604020202020204" pitchFamily="34" charset="0"/>
              </a:rPr>
              <a:t>gevolgen</a:t>
            </a:r>
            <a:r>
              <a:rPr lang="en-US" dirty="0">
                <a:solidFill>
                  <a:srgbClr val="4D5156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4D5156"/>
                </a:solidFill>
                <a:latin typeface="arial" panose="020B0604020202020204" pitchFamily="34" charset="0"/>
              </a:rPr>
              <a:t>kunnen</a:t>
            </a:r>
            <a:r>
              <a:rPr lang="en-US" dirty="0">
                <a:solidFill>
                  <a:srgbClr val="4D5156"/>
                </a:solidFill>
                <a:latin typeface="arial" panose="020B0604020202020204" pitchFamily="34" charset="0"/>
              </a:rPr>
              <a:t> direct(</a:t>
            </a:r>
            <a:r>
              <a:rPr lang="en-US" dirty="0" err="1">
                <a:solidFill>
                  <a:srgbClr val="4D5156"/>
                </a:solidFill>
                <a:latin typeface="arial" panose="020B0604020202020204" pitchFamily="34" charset="0"/>
              </a:rPr>
              <a:t>aanleiding</a:t>
            </a:r>
            <a:r>
              <a:rPr lang="en-US" dirty="0">
                <a:solidFill>
                  <a:srgbClr val="4D5156"/>
                </a:solidFill>
                <a:latin typeface="arial" panose="020B0604020202020204" pitchFamily="34" charset="0"/>
              </a:rPr>
              <a:t> of </a:t>
            </a:r>
            <a:r>
              <a:rPr lang="en-US" dirty="0" err="1">
                <a:solidFill>
                  <a:srgbClr val="4D5156"/>
                </a:solidFill>
                <a:latin typeface="arial" panose="020B0604020202020204" pitchFamily="34" charset="0"/>
              </a:rPr>
              <a:t>eerste</a:t>
            </a:r>
            <a:r>
              <a:rPr lang="en-US" dirty="0">
                <a:solidFill>
                  <a:srgbClr val="4D5156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4D5156"/>
                </a:solidFill>
                <a:latin typeface="arial" panose="020B0604020202020204" pitchFamily="34" charset="0"/>
              </a:rPr>
              <a:t>gevolg</a:t>
            </a:r>
            <a:r>
              <a:rPr lang="en-US" dirty="0">
                <a:solidFill>
                  <a:srgbClr val="4D5156"/>
                </a:solidFill>
                <a:latin typeface="arial" panose="020B0604020202020204" pitchFamily="34" charset="0"/>
              </a:rPr>
              <a:t>) of indirect(op </a:t>
            </a:r>
            <a:r>
              <a:rPr lang="en-US" dirty="0" err="1">
                <a:solidFill>
                  <a:srgbClr val="4D5156"/>
                </a:solidFill>
                <a:latin typeface="arial" panose="020B0604020202020204" pitchFamily="34" charset="0"/>
              </a:rPr>
              <a:t>langere</a:t>
            </a:r>
            <a:r>
              <a:rPr lang="en-US" dirty="0">
                <a:solidFill>
                  <a:srgbClr val="4D5156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4D5156"/>
                </a:solidFill>
                <a:latin typeface="arial" panose="020B0604020202020204" pitchFamily="34" charset="0"/>
              </a:rPr>
              <a:t>termijn</a:t>
            </a:r>
            <a:r>
              <a:rPr lang="en-US" dirty="0">
                <a:solidFill>
                  <a:srgbClr val="4D5156"/>
                </a:solidFill>
                <a:latin typeface="arial" panose="020B0604020202020204" pitchFamily="34" charset="0"/>
              </a:rPr>
              <a:t>) </a:t>
            </a:r>
            <a:r>
              <a:rPr lang="en-US" dirty="0" err="1">
                <a:solidFill>
                  <a:srgbClr val="4D5156"/>
                </a:solidFill>
                <a:latin typeface="arial" panose="020B0604020202020204" pitchFamily="34" charset="0"/>
              </a:rPr>
              <a:t>zijn</a:t>
            </a:r>
            <a:endParaRPr lang="en-US" dirty="0">
              <a:solidFill>
                <a:srgbClr val="4D5156"/>
              </a:solidFill>
              <a:latin typeface="arial" panose="020B0604020202020204" pitchFamily="34" charset="0"/>
            </a:endParaRPr>
          </a:p>
          <a:p>
            <a:r>
              <a:rPr lang="en-US" dirty="0" err="1">
                <a:solidFill>
                  <a:srgbClr val="4D5156"/>
                </a:solidFill>
                <a:latin typeface="arial" panose="020B0604020202020204" pitchFamily="34" charset="0"/>
              </a:rPr>
              <a:t>Bij</a:t>
            </a:r>
            <a:r>
              <a:rPr lang="en-US" dirty="0">
                <a:solidFill>
                  <a:srgbClr val="4D5156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4D5156"/>
                </a:solidFill>
                <a:latin typeface="arial" panose="020B0604020202020204" pitchFamily="34" charset="0"/>
              </a:rPr>
              <a:t>geschiedkundig</a:t>
            </a:r>
            <a:r>
              <a:rPr lang="en-US" dirty="0">
                <a:solidFill>
                  <a:srgbClr val="4D5156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4D5156"/>
                </a:solidFill>
                <a:latin typeface="arial" panose="020B0604020202020204" pitchFamily="34" charset="0"/>
              </a:rPr>
              <a:t>onderzoek</a:t>
            </a:r>
            <a:r>
              <a:rPr lang="en-US" dirty="0">
                <a:solidFill>
                  <a:srgbClr val="4D5156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4D5156"/>
                </a:solidFill>
                <a:latin typeface="arial" panose="020B0604020202020204" pitchFamily="34" charset="0"/>
              </a:rPr>
              <a:t>gebruik</a:t>
            </a:r>
            <a:r>
              <a:rPr lang="en-US" dirty="0">
                <a:solidFill>
                  <a:srgbClr val="4D5156"/>
                </a:solidFill>
                <a:latin typeface="arial" panose="020B0604020202020204" pitchFamily="34" charset="0"/>
              </a:rPr>
              <a:t> je </a:t>
            </a:r>
            <a:r>
              <a:rPr lang="en-US" dirty="0" err="1">
                <a:solidFill>
                  <a:srgbClr val="4D5156"/>
                </a:solidFill>
                <a:latin typeface="arial" panose="020B0604020202020204" pitchFamily="34" charset="0"/>
              </a:rPr>
              <a:t>primaire</a:t>
            </a:r>
            <a:r>
              <a:rPr lang="en-US" dirty="0">
                <a:solidFill>
                  <a:srgbClr val="4D5156"/>
                </a:solidFill>
                <a:latin typeface="arial" panose="020B0604020202020204" pitchFamily="34" charset="0"/>
              </a:rPr>
              <a:t>(</a:t>
            </a:r>
            <a:r>
              <a:rPr lang="en-US" dirty="0" err="1">
                <a:solidFill>
                  <a:srgbClr val="4D5156"/>
                </a:solidFill>
                <a:latin typeface="arial" panose="020B0604020202020204" pitchFamily="34" charset="0"/>
              </a:rPr>
              <a:t>gemaakt</a:t>
            </a:r>
            <a:r>
              <a:rPr lang="en-US" dirty="0">
                <a:solidFill>
                  <a:srgbClr val="4D5156"/>
                </a:solidFill>
                <a:latin typeface="arial" panose="020B0604020202020204" pitchFamily="34" charset="0"/>
              </a:rPr>
              <a:t> door </a:t>
            </a:r>
            <a:r>
              <a:rPr lang="en-US" dirty="0" err="1">
                <a:solidFill>
                  <a:srgbClr val="4D5156"/>
                </a:solidFill>
                <a:latin typeface="arial" panose="020B0604020202020204" pitchFamily="34" charset="0"/>
              </a:rPr>
              <a:t>mensen</a:t>
            </a:r>
            <a:r>
              <a:rPr lang="en-US" dirty="0">
                <a:solidFill>
                  <a:srgbClr val="4D5156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4D5156"/>
                </a:solidFill>
                <a:latin typeface="arial" panose="020B0604020202020204" pitchFamily="34" charset="0"/>
              </a:rPr>
              <a:t>uit</a:t>
            </a:r>
            <a:r>
              <a:rPr lang="en-US" dirty="0">
                <a:solidFill>
                  <a:srgbClr val="4D5156"/>
                </a:solidFill>
                <a:latin typeface="arial" panose="020B0604020202020204" pitchFamily="34" charset="0"/>
              </a:rPr>
              <a:t> die </a:t>
            </a:r>
            <a:r>
              <a:rPr lang="en-US" dirty="0" err="1">
                <a:solidFill>
                  <a:srgbClr val="4D5156"/>
                </a:solidFill>
                <a:latin typeface="arial" panose="020B0604020202020204" pitchFamily="34" charset="0"/>
              </a:rPr>
              <a:t>tijd</a:t>
            </a:r>
            <a:r>
              <a:rPr lang="en-US" dirty="0">
                <a:solidFill>
                  <a:srgbClr val="4D5156"/>
                </a:solidFill>
                <a:latin typeface="arial" panose="020B0604020202020204" pitchFamily="34" charset="0"/>
              </a:rPr>
              <a:t>) </a:t>
            </a:r>
            <a:r>
              <a:rPr lang="en-US" dirty="0" err="1">
                <a:solidFill>
                  <a:srgbClr val="4D5156"/>
                </a:solidFill>
                <a:latin typeface="arial" panose="020B0604020202020204" pitchFamily="34" charset="0"/>
              </a:rPr>
              <a:t>en</a:t>
            </a:r>
            <a:r>
              <a:rPr lang="en-US" dirty="0">
                <a:solidFill>
                  <a:srgbClr val="4D5156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4D5156"/>
                </a:solidFill>
                <a:latin typeface="arial" panose="020B0604020202020204" pitchFamily="34" charset="0"/>
              </a:rPr>
              <a:t>secondaire</a:t>
            </a:r>
            <a:r>
              <a:rPr lang="en-US" dirty="0">
                <a:solidFill>
                  <a:srgbClr val="4D5156"/>
                </a:solidFill>
                <a:latin typeface="arial" panose="020B0604020202020204" pitchFamily="34" charset="0"/>
              </a:rPr>
              <a:t>(</a:t>
            </a:r>
            <a:r>
              <a:rPr lang="en-US" dirty="0" err="1">
                <a:solidFill>
                  <a:srgbClr val="4D5156"/>
                </a:solidFill>
                <a:latin typeface="arial" panose="020B0604020202020204" pitchFamily="34" charset="0"/>
              </a:rPr>
              <a:t>informatie</a:t>
            </a:r>
            <a:r>
              <a:rPr lang="en-US" dirty="0">
                <a:solidFill>
                  <a:srgbClr val="4D5156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4D5156"/>
                </a:solidFill>
                <a:latin typeface="arial" panose="020B0604020202020204" pitchFamily="34" charset="0"/>
              </a:rPr>
              <a:t>uit</a:t>
            </a:r>
            <a:r>
              <a:rPr lang="en-US" dirty="0">
                <a:solidFill>
                  <a:srgbClr val="4D5156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4D5156"/>
                </a:solidFill>
                <a:latin typeface="arial" panose="020B0604020202020204" pitchFamily="34" charset="0"/>
              </a:rPr>
              <a:t>latere</a:t>
            </a:r>
            <a:r>
              <a:rPr lang="en-US" dirty="0">
                <a:solidFill>
                  <a:srgbClr val="4D5156"/>
                </a:solidFill>
                <a:latin typeface="arial" panose="020B0604020202020204" pitchFamily="34" charset="0"/>
              </a:rPr>
              <a:t> hand) </a:t>
            </a:r>
            <a:r>
              <a:rPr lang="en-US" dirty="0" err="1">
                <a:solidFill>
                  <a:srgbClr val="4D5156"/>
                </a:solidFill>
                <a:latin typeface="arial" panose="020B0604020202020204" pitchFamily="34" charset="0"/>
              </a:rPr>
              <a:t>bronnen</a:t>
            </a:r>
            <a:r>
              <a:rPr lang="en-US" dirty="0">
                <a:solidFill>
                  <a:srgbClr val="4D5156"/>
                </a:solidFill>
                <a:latin typeface="arial" panose="020B0604020202020204" pitchFamily="34" charset="0"/>
              </a:rPr>
              <a:t>(=</a:t>
            </a:r>
            <a:r>
              <a:rPr lang="en-US" dirty="0" err="1">
                <a:solidFill>
                  <a:srgbClr val="4D5156"/>
                </a:solidFill>
                <a:latin typeface="arial" panose="020B0604020202020204" pitchFamily="34" charset="0"/>
              </a:rPr>
              <a:t>bijvoorbeeld</a:t>
            </a:r>
            <a:r>
              <a:rPr lang="en-US" dirty="0">
                <a:solidFill>
                  <a:srgbClr val="4D5156"/>
                </a:solidFill>
                <a:latin typeface="arial" panose="020B0604020202020204" pitchFamily="34" charset="0"/>
              </a:rPr>
              <a:t> interviews, </a:t>
            </a:r>
            <a:r>
              <a:rPr lang="en-US" dirty="0" err="1">
                <a:solidFill>
                  <a:srgbClr val="4D5156"/>
                </a:solidFill>
                <a:latin typeface="arial" panose="020B0604020202020204" pitchFamily="34" charset="0"/>
              </a:rPr>
              <a:t>geschreven</a:t>
            </a:r>
            <a:r>
              <a:rPr lang="en-US" dirty="0">
                <a:solidFill>
                  <a:srgbClr val="4D5156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4D5156"/>
                </a:solidFill>
                <a:latin typeface="arial" panose="020B0604020202020204" pitchFamily="34" charset="0"/>
              </a:rPr>
              <a:t>werk</a:t>
            </a:r>
            <a:r>
              <a:rPr lang="en-US" dirty="0">
                <a:solidFill>
                  <a:srgbClr val="4D5156"/>
                </a:solidFill>
                <a:latin typeface="arial" panose="020B0604020202020204" pitchFamily="34" charset="0"/>
              </a:rPr>
              <a:t> of video’s)</a:t>
            </a:r>
          </a:p>
          <a:p>
            <a:r>
              <a:rPr lang="en-US" dirty="0">
                <a:solidFill>
                  <a:srgbClr val="4D5156"/>
                </a:solidFill>
                <a:latin typeface="arial" panose="020B0604020202020204" pitchFamily="34" charset="0"/>
              </a:rPr>
              <a:t>Om </a:t>
            </a:r>
            <a:r>
              <a:rPr lang="en-US" dirty="0" err="1">
                <a:solidFill>
                  <a:srgbClr val="4D5156"/>
                </a:solidFill>
                <a:latin typeface="arial" panose="020B0604020202020204" pitchFamily="34" charset="0"/>
              </a:rPr>
              <a:t>te</a:t>
            </a:r>
            <a:r>
              <a:rPr lang="en-US" dirty="0">
                <a:solidFill>
                  <a:srgbClr val="4D5156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4D5156"/>
                </a:solidFill>
                <a:latin typeface="arial" panose="020B0604020202020204" pitchFamily="34" charset="0"/>
              </a:rPr>
              <a:t>bepalen</a:t>
            </a:r>
            <a:r>
              <a:rPr lang="en-US" dirty="0">
                <a:solidFill>
                  <a:srgbClr val="4D5156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4D5156"/>
                </a:solidFill>
                <a:latin typeface="arial" panose="020B0604020202020204" pitchFamily="34" charset="0"/>
              </a:rPr>
              <a:t>welke</a:t>
            </a:r>
            <a:r>
              <a:rPr lang="en-US" dirty="0">
                <a:solidFill>
                  <a:srgbClr val="4D5156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4D5156"/>
                </a:solidFill>
                <a:latin typeface="arial" panose="020B0604020202020204" pitchFamily="34" charset="0"/>
              </a:rPr>
              <a:t>bronnen</a:t>
            </a:r>
            <a:r>
              <a:rPr lang="en-US" dirty="0">
                <a:solidFill>
                  <a:srgbClr val="4D5156"/>
                </a:solidFill>
                <a:latin typeface="arial" panose="020B0604020202020204" pitchFamily="34" charset="0"/>
              </a:rPr>
              <a:t> je </a:t>
            </a:r>
            <a:r>
              <a:rPr lang="en-US" dirty="0" err="1">
                <a:solidFill>
                  <a:srgbClr val="4D5156"/>
                </a:solidFill>
                <a:latin typeface="arial" panose="020B0604020202020204" pitchFamily="34" charset="0"/>
              </a:rPr>
              <a:t>kunt</a:t>
            </a:r>
            <a:r>
              <a:rPr lang="en-US" dirty="0">
                <a:solidFill>
                  <a:srgbClr val="4D5156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4D5156"/>
                </a:solidFill>
                <a:latin typeface="arial" panose="020B0604020202020204" pitchFamily="34" charset="0"/>
              </a:rPr>
              <a:t>gebruiken</a:t>
            </a:r>
            <a:r>
              <a:rPr lang="en-US" dirty="0">
                <a:solidFill>
                  <a:srgbClr val="4D5156"/>
                </a:solidFill>
                <a:latin typeface="arial" panose="020B0604020202020204" pitchFamily="34" charset="0"/>
              </a:rPr>
              <a:t>, is het </a:t>
            </a:r>
            <a:r>
              <a:rPr lang="en-US" dirty="0" err="1">
                <a:solidFill>
                  <a:srgbClr val="4D5156"/>
                </a:solidFill>
                <a:latin typeface="arial" panose="020B0604020202020204" pitchFamily="34" charset="0"/>
              </a:rPr>
              <a:t>belangrijk</a:t>
            </a:r>
            <a:r>
              <a:rPr lang="en-US" dirty="0">
                <a:solidFill>
                  <a:srgbClr val="4D5156"/>
                </a:solidFill>
                <a:latin typeface="arial" panose="020B0604020202020204" pitchFamily="34" charset="0"/>
              </a:rPr>
              <a:t> om op de </a:t>
            </a:r>
            <a:r>
              <a:rPr lang="en-US" dirty="0" err="1">
                <a:solidFill>
                  <a:srgbClr val="4D5156"/>
                </a:solidFill>
                <a:latin typeface="arial" panose="020B0604020202020204" pitchFamily="34" charset="0"/>
              </a:rPr>
              <a:t>betrouwbaarheid</a:t>
            </a:r>
            <a:r>
              <a:rPr lang="en-US" dirty="0">
                <a:solidFill>
                  <a:srgbClr val="4D5156"/>
                </a:solidFill>
                <a:latin typeface="arial" panose="020B0604020202020204" pitchFamily="34" charset="0"/>
              </a:rPr>
              <a:t>(</a:t>
            </a:r>
            <a:r>
              <a:rPr lang="en-US" dirty="0" err="1">
                <a:solidFill>
                  <a:srgbClr val="4D5156"/>
                </a:solidFill>
                <a:latin typeface="arial" panose="020B0604020202020204" pitchFamily="34" charset="0"/>
              </a:rPr>
              <a:t>klopt</a:t>
            </a:r>
            <a:r>
              <a:rPr lang="en-US" dirty="0">
                <a:solidFill>
                  <a:srgbClr val="4D5156"/>
                </a:solidFill>
                <a:latin typeface="arial" panose="020B0604020202020204" pitchFamily="34" charset="0"/>
              </a:rPr>
              <a:t> de </a:t>
            </a:r>
            <a:r>
              <a:rPr lang="en-US" dirty="0" err="1">
                <a:solidFill>
                  <a:srgbClr val="4D5156"/>
                </a:solidFill>
                <a:latin typeface="arial" panose="020B0604020202020204" pitchFamily="34" charset="0"/>
              </a:rPr>
              <a:t>informatie</a:t>
            </a:r>
            <a:r>
              <a:rPr lang="en-US" dirty="0">
                <a:solidFill>
                  <a:srgbClr val="4D5156"/>
                </a:solidFill>
                <a:latin typeface="arial" panose="020B0604020202020204" pitchFamily="34" charset="0"/>
              </a:rPr>
              <a:t>?) </a:t>
            </a:r>
            <a:r>
              <a:rPr lang="en-US" dirty="0" err="1">
                <a:solidFill>
                  <a:srgbClr val="4D5156"/>
                </a:solidFill>
                <a:latin typeface="arial" panose="020B0604020202020204" pitchFamily="34" charset="0"/>
              </a:rPr>
              <a:t>en</a:t>
            </a:r>
            <a:r>
              <a:rPr lang="en-US" dirty="0">
                <a:solidFill>
                  <a:srgbClr val="4D5156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4D5156"/>
                </a:solidFill>
                <a:latin typeface="arial" panose="020B0604020202020204" pitchFamily="34" charset="0"/>
              </a:rPr>
              <a:t>representativiteit</a:t>
            </a:r>
            <a:r>
              <a:rPr lang="en-US" dirty="0">
                <a:solidFill>
                  <a:srgbClr val="4D5156"/>
                </a:solidFill>
                <a:latin typeface="arial" panose="020B0604020202020204" pitchFamily="34" charset="0"/>
              </a:rPr>
              <a:t>(</a:t>
            </a:r>
            <a:r>
              <a:rPr lang="en-US" dirty="0" err="1">
                <a:solidFill>
                  <a:srgbClr val="4D5156"/>
                </a:solidFill>
                <a:latin typeface="arial" panose="020B0604020202020204" pitchFamily="34" charset="0"/>
              </a:rPr>
              <a:t>geldt</a:t>
            </a:r>
            <a:r>
              <a:rPr lang="en-US" dirty="0">
                <a:solidFill>
                  <a:srgbClr val="4D5156"/>
                </a:solidFill>
                <a:latin typeface="arial" panose="020B0604020202020204" pitchFamily="34" charset="0"/>
              </a:rPr>
              <a:t> de </a:t>
            </a:r>
            <a:r>
              <a:rPr lang="en-US" dirty="0" err="1">
                <a:solidFill>
                  <a:srgbClr val="4D5156"/>
                </a:solidFill>
                <a:latin typeface="arial" panose="020B0604020202020204" pitchFamily="34" charset="0"/>
              </a:rPr>
              <a:t>informatie</a:t>
            </a:r>
            <a:r>
              <a:rPr lang="en-US" dirty="0">
                <a:solidFill>
                  <a:srgbClr val="4D5156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4D5156"/>
                </a:solidFill>
                <a:latin typeface="arial" panose="020B0604020202020204" pitchFamily="34" charset="0"/>
              </a:rPr>
              <a:t>uit</a:t>
            </a:r>
            <a:r>
              <a:rPr lang="en-US" dirty="0">
                <a:solidFill>
                  <a:srgbClr val="4D5156"/>
                </a:solidFill>
                <a:latin typeface="arial" panose="020B0604020202020204" pitchFamily="34" charset="0"/>
              </a:rPr>
              <a:t> de </a:t>
            </a:r>
            <a:r>
              <a:rPr lang="en-US" dirty="0" err="1">
                <a:solidFill>
                  <a:srgbClr val="4D5156"/>
                </a:solidFill>
                <a:latin typeface="arial" panose="020B0604020202020204" pitchFamily="34" charset="0"/>
              </a:rPr>
              <a:t>bron</a:t>
            </a:r>
            <a:r>
              <a:rPr lang="en-US" dirty="0">
                <a:solidFill>
                  <a:srgbClr val="4D5156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4D5156"/>
                </a:solidFill>
                <a:latin typeface="arial" panose="020B0604020202020204" pitchFamily="34" charset="0"/>
              </a:rPr>
              <a:t>voor</a:t>
            </a:r>
            <a:r>
              <a:rPr lang="en-US" dirty="0">
                <a:solidFill>
                  <a:srgbClr val="4D5156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4D5156"/>
                </a:solidFill>
                <a:latin typeface="arial" panose="020B0604020202020204" pitchFamily="34" charset="0"/>
              </a:rPr>
              <a:t>iedereen</a:t>
            </a:r>
            <a:r>
              <a:rPr lang="en-US" dirty="0">
                <a:solidFill>
                  <a:srgbClr val="4D5156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4D5156"/>
                </a:solidFill>
                <a:latin typeface="arial" panose="020B0604020202020204" pitchFamily="34" charset="0"/>
              </a:rPr>
              <a:t>waar</a:t>
            </a:r>
            <a:r>
              <a:rPr lang="en-US" dirty="0">
                <a:solidFill>
                  <a:srgbClr val="4D5156"/>
                </a:solidFill>
                <a:latin typeface="arial" panose="020B0604020202020204" pitchFamily="34" charset="0"/>
              </a:rPr>
              <a:t> je </a:t>
            </a:r>
            <a:r>
              <a:rPr lang="en-US" dirty="0" err="1">
                <a:solidFill>
                  <a:srgbClr val="4D5156"/>
                </a:solidFill>
                <a:latin typeface="arial" panose="020B0604020202020204" pitchFamily="34" charset="0"/>
              </a:rPr>
              <a:t>onderzoek</a:t>
            </a:r>
            <a:r>
              <a:rPr lang="en-US" dirty="0">
                <a:solidFill>
                  <a:srgbClr val="4D5156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4D5156"/>
                </a:solidFill>
                <a:latin typeface="arial" panose="020B0604020202020204" pitchFamily="34" charset="0"/>
              </a:rPr>
              <a:t>naar</a:t>
            </a:r>
            <a:r>
              <a:rPr lang="en-US" dirty="0">
                <a:solidFill>
                  <a:srgbClr val="4D5156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4D5156"/>
                </a:solidFill>
                <a:latin typeface="arial" panose="020B0604020202020204" pitchFamily="34" charset="0"/>
              </a:rPr>
              <a:t>doet</a:t>
            </a:r>
            <a:r>
              <a:rPr lang="en-US" dirty="0">
                <a:solidFill>
                  <a:srgbClr val="4D5156"/>
                </a:solidFill>
                <a:latin typeface="arial" panose="020B0604020202020204" pitchFamily="34" charset="0"/>
              </a:rPr>
              <a:t>?) van die </a:t>
            </a:r>
            <a:r>
              <a:rPr lang="en-US" dirty="0" err="1">
                <a:solidFill>
                  <a:srgbClr val="4D5156"/>
                </a:solidFill>
                <a:latin typeface="arial" panose="020B0604020202020204" pitchFamily="34" charset="0"/>
              </a:rPr>
              <a:t>bronnen</a:t>
            </a:r>
            <a:r>
              <a:rPr lang="en-US" dirty="0">
                <a:solidFill>
                  <a:srgbClr val="4D5156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4D5156"/>
                </a:solidFill>
                <a:latin typeface="arial" panose="020B0604020202020204" pitchFamily="34" charset="0"/>
              </a:rPr>
              <a:t>te</a:t>
            </a:r>
            <a:r>
              <a:rPr lang="en-US" dirty="0">
                <a:solidFill>
                  <a:srgbClr val="4D5156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4D5156"/>
                </a:solidFill>
                <a:latin typeface="arial" panose="020B0604020202020204" pitchFamily="34" charset="0"/>
              </a:rPr>
              <a:t>letten</a:t>
            </a:r>
            <a:r>
              <a:rPr lang="en-US" dirty="0">
                <a:solidFill>
                  <a:srgbClr val="4D5156"/>
                </a:solidFill>
                <a:latin typeface="arial" panose="020B0604020202020204" pitchFamily="34" charset="0"/>
              </a:rPr>
              <a:t>. </a:t>
            </a:r>
            <a:r>
              <a:rPr lang="en-US" dirty="0" err="1">
                <a:solidFill>
                  <a:srgbClr val="4D5156"/>
                </a:solidFill>
                <a:latin typeface="arial" panose="020B0604020202020204" pitchFamily="34" charset="0"/>
              </a:rPr>
              <a:t>Daarbij</a:t>
            </a:r>
            <a:r>
              <a:rPr lang="en-US" dirty="0">
                <a:solidFill>
                  <a:srgbClr val="4D5156"/>
                </a:solidFill>
                <a:latin typeface="arial" panose="020B0604020202020204" pitchFamily="34" charset="0"/>
              </a:rPr>
              <a:t> is het </a:t>
            </a:r>
            <a:r>
              <a:rPr lang="en-US" dirty="0" err="1">
                <a:solidFill>
                  <a:srgbClr val="4D5156"/>
                </a:solidFill>
                <a:latin typeface="arial" panose="020B0604020202020204" pitchFamily="34" charset="0"/>
              </a:rPr>
              <a:t>belangrijk</a:t>
            </a:r>
            <a:r>
              <a:rPr lang="en-US" dirty="0">
                <a:solidFill>
                  <a:srgbClr val="4D5156"/>
                </a:solidFill>
                <a:latin typeface="arial" panose="020B0604020202020204" pitchFamily="34" charset="0"/>
              </a:rPr>
              <a:t> om </a:t>
            </a:r>
            <a:r>
              <a:rPr lang="en-US" dirty="0" err="1">
                <a:solidFill>
                  <a:srgbClr val="4D5156"/>
                </a:solidFill>
                <a:latin typeface="arial" panose="020B0604020202020204" pitchFamily="34" charset="0"/>
              </a:rPr>
              <a:t>rekening</a:t>
            </a:r>
            <a:r>
              <a:rPr lang="en-US" dirty="0">
                <a:solidFill>
                  <a:srgbClr val="4D5156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4D5156"/>
                </a:solidFill>
                <a:latin typeface="arial" panose="020B0604020202020204" pitchFamily="34" charset="0"/>
              </a:rPr>
              <a:t>te</a:t>
            </a:r>
            <a:r>
              <a:rPr lang="en-US" dirty="0">
                <a:solidFill>
                  <a:srgbClr val="4D5156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4D5156"/>
                </a:solidFill>
                <a:latin typeface="arial" panose="020B0604020202020204" pitchFamily="34" charset="0"/>
              </a:rPr>
              <a:t>houden</a:t>
            </a:r>
            <a:r>
              <a:rPr lang="en-US" dirty="0">
                <a:solidFill>
                  <a:srgbClr val="4D5156"/>
                </a:solidFill>
                <a:latin typeface="arial" panose="020B0604020202020204" pitchFamily="34" charset="0"/>
              </a:rPr>
              <a:t> met </a:t>
            </a:r>
            <a:r>
              <a:rPr lang="en-US" dirty="0" err="1">
                <a:solidFill>
                  <a:srgbClr val="4D5156"/>
                </a:solidFill>
                <a:latin typeface="arial" panose="020B0604020202020204" pitchFamily="34" charset="0"/>
              </a:rPr>
              <a:t>standplaatsgebondenheid</a:t>
            </a:r>
            <a:endParaRPr lang="en-US" dirty="0">
              <a:solidFill>
                <a:srgbClr val="4D5156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60248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B1981E4-09E0-BFBB-EC95-B80AF8333B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0" i="0" dirty="0">
                <a:solidFill>
                  <a:srgbClr val="4D5156"/>
                </a:solidFill>
                <a:effectLst/>
                <a:latin typeface="arial" panose="020B0604020202020204" pitchFamily="34" charset="0"/>
              </a:rPr>
              <a:t>§</a:t>
            </a:r>
            <a:r>
              <a:rPr lang="en-US" i="1" dirty="0">
                <a:solidFill>
                  <a:srgbClr val="4D5156"/>
                </a:solidFill>
                <a:latin typeface="arial" panose="020B0604020202020204" pitchFamily="34" charset="0"/>
              </a:rPr>
              <a:t>2. </a:t>
            </a:r>
            <a:r>
              <a:rPr lang="en-US" i="1" dirty="0" err="1">
                <a:solidFill>
                  <a:srgbClr val="4D5156"/>
                </a:solidFill>
                <a:latin typeface="arial" panose="020B0604020202020204" pitchFamily="34" charset="0"/>
              </a:rPr>
              <a:t>Prehistorie</a:t>
            </a:r>
            <a:endParaRPr lang="nl-NL" i="1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14FBE83-4447-4330-CF2E-77C9B611BF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>
                <a:solidFill>
                  <a:srgbClr val="4D5156"/>
                </a:solidFill>
                <a:latin typeface="arial" panose="020B0604020202020204" pitchFamily="34" charset="0"/>
              </a:rPr>
              <a:t>K</a:t>
            </a:r>
            <a:r>
              <a:rPr lang="nl-NL" dirty="0" err="1">
                <a:solidFill>
                  <a:srgbClr val="4D5156"/>
                </a:solidFill>
                <a:latin typeface="arial" panose="020B0604020202020204" pitchFamily="34" charset="0"/>
              </a:rPr>
              <a:t>enmerkende</a:t>
            </a:r>
            <a:r>
              <a:rPr lang="nl-NL" dirty="0">
                <a:solidFill>
                  <a:srgbClr val="4D5156"/>
                </a:solidFill>
                <a:latin typeface="arial" panose="020B0604020202020204" pitchFamily="34" charset="0"/>
              </a:rPr>
              <a:t> aspecten:</a:t>
            </a:r>
            <a:br>
              <a:rPr lang="nl-NL" dirty="0">
                <a:solidFill>
                  <a:srgbClr val="4D5156"/>
                </a:solidFill>
                <a:latin typeface="arial" panose="020B0604020202020204" pitchFamily="34" charset="0"/>
              </a:rPr>
            </a:br>
            <a:r>
              <a:rPr lang="nl-NL" dirty="0">
                <a:solidFill>
                  <a:srgbClr val="4D5156"/>
                </a:solidFill>
                <a:latin typeface="arial" panose="020B0604020202020204" pitchFamily="34" charset="0"/>
              </a:rPr>
              <a:t>-de levenswijze van jager-verzamelaars</a:t>
            </a:r>
            <a:br>
              <a:rPr lang="nl-NL" dirty="0">
                <a:solidFill>
                  <a:srgbClr val="4D5156"/>
                </a:solidFill>
                <a:latin typeface="arial" panose="020B0604020202020204" pitchFamily="34" charset="0"/>
              </a:rPr>
            </a:br>
            <a:r>
              <a:rPr lang="nl-NL" dirty="0">
                <a:solidFill>
                  <a:srgbClr val="4D5156"/>
                </a:solidFill>
                <a:latin typeface="arial" panose="020B0604020202020204" pitchFamily="34" charset="0"/>
              </a:rPr>
              <a:t>-het ontstaan van landbouw en landbouwsamenlevingen</a:t>
            </a:r>
            <a:br>
              <a:rPr lang="nl-NL" dirty="0">
                <a:solidFill>
                  <a:srgbClr val="4D5156"/>
                </a:solidFill>
                <a:latin typeface="arial" panose="020B0604020202020204" pitchFamily="34" charset="0"/>
              </a:rPr>
            </a:br>
            <a:r>
              <a:rPr lang="nl-NL" dirty="0">
                <a:solidFill>
                  <a:srgbClr val="4D5156"/>
                </a:solidFill>
                <a:latin typeface="arial" panose="020B0604020202020204" pitchFamily="34" charset="0"/>
              </a:rPr>
              <a:t>-het ontstaan van de eerste stedelijke gemeenschappen</a:t>
            </a:r>
          </a:p>
          <a:p>
            <a:r>
              <a:rPr lang="nl-NL" dirty="0">
                <a:solidFill>
                  <a:srgbClr val="4D5156"/>
                </a:solidFill>
                <a:latin typeface="arial" panose="020B0604020202020204" pitchFamily="34" charset="0"/>
              </a:rPr>
              <a:t>Prehistorie: periode waarin een volk geen schrift gebruikt</a:t>
            </a:r>
          </a:p>
          <a:p>
            <a:r>
              <a:rPr lang="nl-NL" dirty="0">
                <a:solidFill>
                  <a:srgbClr val="4D5156"/>
                </a:solidFill>
                <a:latin typeface="arial" panose="020B0604020202020204" pitchFamily="34" charset="0"/>
              </a:rPr>
              <a:t>In de prehistorie ontstond de mens</a:t>
            </a:r>
          </a:p>
          <a:p>
            <a:r>
              <a:rPr lang="nl-NL" dirty="0">
                <a:solidFill>
                  <a:srgbClr val="4D5156"/>
                </a:solidFill>
                <a:latin typeface="arial" panose="020B0604020202020204" pitchFamily="34" charset="0"/>
              </a:rPr>
              <a:t>De eerste mensen waren jager-verzamelaars:</a:t>
            </a:r>
            <a:br>
              <a:rPr lang="nl-NL" dirty="0">
                <a:solidFill>
                  <a:srgbClr val="4D5156"/>
                </a:solidFill>
                <a:latin typeface="arial" panose="020B0604020202020204" pitchFamily="34" charset="0"/>
              </a:rPr>
            </a:br>
            <a:r>
              <a:rPr lang="nl-NL" dirty="0">
                <a:solidFill>
                  <a:srgbClr val="4D5156"/>
                </a:solidFill>
                <a:latin typeface="arial" panose="020B0604020202020204" pitchFamily="34" charset="0"/>
              </a:rPr>
              <a:t>-zij trokken rond</a:t>
            </a:r>
            <a:br>
              <a:rPr lang="nl-NL" dirty="0">
                <a:solidFill>
                  <a:srgbClr val="4D5156"/>
                </a:solidFill>
                <a:latin typeface="arial" panose="020B0604020202020204" pitchFamily="34" charset="0"/>
              </a:rPr>
            </a:br>
            <a:r>
              <a:rPr lang="nl-NL" dirty="0">
                <a:solidFill>
                  <a:srgbClr val="4D5156"/>
                </a:solidFill>
                <a:latin typeface="arial" panose="020B0604020202020204" pitchFamily="34" charset="0"/>
              </a:rPr>
              <a:t>-zij leefden in primitieve hutten</a:t>
            </a:r>
            <a:br>
              <a:rPr lang="nl-NL" dirty="0">
                <a:solidFill>
                  <a:srgbClr val="4D5156"/>
                </a:solidFill>
                <a:latin typeface="arial" panose="020B0604020202020204" pitchFamily="34" charset="0"/>
              </a:rPr>
            </a:br>
            <a:r>
              <a:rPr lang="nl-NL" dirty="0">
                <a:solidFill>
                  <a:srgbClr val="4D5156"/>
                </a:solidFill>
                <a:latin typeface="arial" panose="020B0604020202020204" pitchFamily="34" charset="0"/>
              </a:rPr>
              <a:t>-zij leefden van jacht(mannen) en het verzamelen van voedsel(vrouwen)</a:t>
            </a:r>
            <a:br>
              <a:rPr lang="nl-NL" dirty="0">
                <a:solidFill>
                  <a:srgbClr val="4D5156"/>
                </a:solidFill>
                <a:latin typeface="arial" panose="020B0604020202020204" pitchFamily="34" charset="0"/>
              </a:rPr>
            </a:br>
            <a:r>
              <a:rPr lang="nl-NL" dirty="0">
                <a:solidFill>
                  <a:srgbClr val="4D5156"/>
                </a:solidFill>
                <a:latin typeface="arial" panose="020B0604020202020204" pitchFamily="34" charset="0"/>
              </a:rPr>
              <a:t>-zij leefden in kleine groepen zonder hiërarchie </a:t>
            </a:r>
          </a:p>
        </p:txBody>
      </p:sp>
    </p:spTree>
    <p:extLst>
      <p:ext uri="{BB962C8B-B14F-4D97-AF65-F5344CB8AC3E}">
        <p14:creationId xmlns:p14="http://schemas.microsoft.com/office/powerpoint/2010/main" val="24038269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60" name="Rectangle 2054">
            <a:extLst>
              <a:ext uri="{FF2B5EF4-FFF2-40B4-BE49-F238E27FC236}">
                <a16:creationId xmlns:a16="http://schemas.microsoft.com/office/drawing/2014/main" id="{7FF47CB7-972F-479F-A36D-9E72D26EC8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61" name="Freeform: Shape 2056">
            <a:extLst>
              <a:ext uri="{FF2B5EF4-FFF2-40B4-BE49-F238E27FC236}">
                <a16:creationId xmlns:a16="http://schemas.microsoft.com/office/drawing/2014/main" id="{0D153B68-5844-490D-8E67-F616D6D721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1766176" cy="2061837"/>
          </a:xfrm>
          <a:custGeom>
            <a:avLst/>
            <a:gdLst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9437 w 10768629"/>
              <a:gd name="connsiteY140" fmla="*/ 1636968 h 1978172"/>
              <a:gd name="connsiteX141" fmla="*/ 5440853 w 10768629"/>
              <a:gd name="connsiteY141" fmla="*/ 1657958 h 1978172"/>
              <a:gd name="connsiteX142" fmla="*/ 4945936 w 10768629"/>
              <a:gd name="connsiteY142" fmla="*/ 1713743 h 1978172"/>
              <a:gd name="connsiteX143" fmla="*/ 4818446 w 10768629"/>
              <a:gd name="connsiteY143" fmla="*/ 1726895 h 1978172"/>
              <a:gd name="connsiteX144" fmla="*/ 4813657 w 10768629"/>
              <a:gd name="connsiteY144" fmla="*/ 1730706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9437 w 10768629"/>
              <a:gd name="connsiteY140" fmla="*/ 1636968 h 1978172"/>
              <a:gd name="connsiteX141" fmla="*/ 5440853 w 10768629"/>
              <a:gd name="connsiteY141" fmla="*/ 1657958 h 1978172"/>
              <a:gd name="connsiteX142" fmla="*/ 4945936 w 10768629"/>
              <a:gd name="connsiteY142" fmla="*/ 1713743 h 1978172"/>
              <a:gd name="connsiteX143" fmla="*/ 4818446 w 10768629"/>
              <a:gd name="connsiteY143" fmla="*/ 1726895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9437 w 10768629"/>
              <a:gd name="connsiteY140" fmla="*/ 1636968 h 1978172"/>
              <a:gd name="connsiteX141" fmla="*/ 5440853 w 10768629"/>
              <a:gd name="connsiteY141" fmla="*/ 1657958 h 1978172"/>
              <a:gd name="connsiteX142" fmla="*/ 4945936 w 10768629"/>
              <a:gd name="connsiteY142" fmla="*/ 1713743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9437 w 10768629"/>
              <a:gd name="connsiteY140" fmla="*/ 1636968 h 1978172"/>
              <a:gd name="connsiteX141" fmla="*/ 5440853 w 10768629"/>
              <a:gd name="connsiteY141" fmla="*/ 1657958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40853 w 10768629"/>
              <a:gd name="connsiteY141" fmla="*/ 1657958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57365 w 10768629"/>
              <a:gd name="connsiteY178" fmla="*/ 1832140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57365 w 10768629"/>
              <a:gd name="connsiteY178" fmla="*/ 1832140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57365 w 10768629"/>
              <a:gd name="connsiteY178" fmla="*/ 1832140 h 1978172"/>
              <a:gd name="connsiteX179" fmla="*/ 1232341 w 10768629"/>
              <a:gd name="connsiteY179" fmla="*/ 1785942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57365 w 10768629"/>
              <a:gd name="connsiteY178" fmla="*/ 1832140 h 1978172"/>
              <a:gd name="connsiteX179" fmla="*/ 1232341 w 10768629"/>
              <a:gd name="connsiteY179" fmla="*/ 1785942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09389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09389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09389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0257 w 10768629"/>
              <a:gd name="connsiteY182" fmla="*/ 1789615 h 1978172"/>
              <a:gd name="connsiteX183" fmla="*/ 991903 w 10768629"/>
              <a:gd name="connsiteY183" fmla="*/ 1786741 h 1978172"/>
              <a:gd name="connsiteX184" fmla="*/ 883960 w 10768629"/>
              <a:gd name="connsiteY184" fmla="*/ 1809389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84330 h 1978172"/>
              <a:gd name="connsiteX182" fmla="*/ 1120257 w 10768629"/>
              <a:gd name="connsiteY182" fmla="*/ 1789615 h 1978172"/>
              <a:gd name="connsiteX183" fmla="*/ 991903 w 10768629"/>
              <a:gd name="connsiteY183" fmla="*/ 1786741 h 1978172"/>
              <a:gd name="connsiteX184" fmla="*/ 883960 w 10768629"/>
              <a:gd name="connsiteY184" fmla="*/ 1809389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</a:cxnLst>
            <a:rect l="l" t="t" r="r" b="b"/>
            <a:pathLst>
              <a:path w="10768629" h="1978172">
                <a:moveTo>
                  <a:pt x="0" y="0"/>
                </a:moveTo>
                <a:lnTo>
                  <a:pt x="10768629" y="0"/>
                </a:lnTo>
                <a:lnTo>
                  <a:pt x="10733254" y="31439"/>
                </a:lnTo>
                <a:lnTo>
                  <a:pt x="10727085" y="37910"/>
                </a:lnTo>
                <a:cubicBezTo>
                  <a:pt x="10712973" y="56080"/>
                  <a:pt x="10699457" y="78430"/>
                  <a:pt x="10675953" y="68623"/>
                </a:cubicBezTo>
                <a:cubicBezTo>
                  <a:pt x="10685972" y="89202"/>
                  <a:pt x="10641629" y="69781"/>
                  <a:pt x="10637091" y="90361"/>
                </a:cubicBezTo>
                <a:cubicBezTo>
                  <a:pt x="10635214" y="107005"/>
                  <a:pt x="10621323" y="104993"/>
                  <a:pt x="10610971" y="110764"/>
                </a:cubicBezTo>
                <a:cubicBezTo>
                  <a:pt x="10603980" y="127568"/>
                  <a:pt x="10551417" y="141180"/>
                  <a:pt x="10532872" y="138028"/>
                </a:cubicBezTo>
                <a:cubicBezTo>
                  <a:pt x="10480300" y="119072"/>
                  <a:pt x="10440532" y="186296"/>
                  <a:pt x="10398558" y="172911"/>
                </a:cubicBezTo>
                <a:cubicBezTo>
                  <a:pt x="10387708" y="174114"/>
                  <a:pt x="10378792" y="177646"/>
                  <a:pt x="10371128" y="182609"/>
                </a:cubicBezTo>
                <a:lnTo>
                  <a:pt x="10352178" y="199976"/>
                </a:lnTo>
                <a:lnTo>
                  <a:pt x="10351815" y="211879"/>
                </a:lnTo>
                <a:lnTo>
                  <a:pt x="10337471" y="218661"/>
                </a:lnTo>
                <a:lnTo>
                  <a:pt x="10334625" y="222351"/>
                </a:lnTo>
                <a:cubicBezTo>
                  <a:pt x="10321108" y="225227"/>
                  <a:pt x="10278615" y="228401"/>
                  <a:pt x="10256365" y="235917"/>
                </a:cubicBezTo>
                <a:cubicBezTo>
                  <a:pt x="10218136" y="258033"/>
                  <a:pt x="10224552" y="209685"/>
                  <a:pt x="10201127" y="267448"/>
                </a:cubicBezTo>
                <a:cubicBezTo>
                  <a:pt x="10121320" y="273476"/>
                  <a:pt x="10040763" y="345580"/>
                  <a:pt x="9961218" y="326720"/>
                </a:cubicBezTo>
                <a:cubicBezTo>
                  <a:pt x="9980173" y="341621"/>
                  <a:pt x="9883038" y="318484"/>
                  <a:pt x="9859715" y="355698"/>
                </a:cubicBezTo>
                <a:cubicBezTo>
                  <a:pt x="9812822" y="367758"/>
                  <a:pt x="9752089" y="383830"/>
                  <a:pt x="9679867" y="399081"/>
                </a:cubicBezTo>
                <a:cubicBezTo>
                  <a:pt x="9618357" y="415668"/>
                  <a:pt x="9525492" y="446315"/>
                  <a:pt x="9490654" y="455225"/>
                </a:cubicBezTo>
                <a:lnTo>
                  <a:pt x="9470837" y="452539"/>
                </a:lnTo>
                <a:lnTo>
                  <a:pt x="9469082" y="454891"/>
                </a:lnTo>
                <a:cubicBezTo>
                  <a:pt x="9460057" y="461184"/>
                  <a:pt x="9453495" y="461729"/>
                  <a:pt x="9448038" y="459733"/>
                </a:cubicBezTo>
                <a:lnTo>
                  <a:pt x="9396821" y="455795"/>
                </a:lnTo>
                <a:lnTo>
                  <a:pt x="9392197" y="459796"/>
                </a:lnTo>
                <a:lnTo>
                  <a:pt x="9347994" y="464462"/>
                </a:lnTo>
                <a:cubicBezTo>
                  <a:pt x="9347959" y="465155"/>
                  <a:pt x="9347925" y="465846"/>
                  <a:pt x="9347889" y="466539"/>
                </a:cubicBezTo>
                <a:cubicBezTo>
                  <a:pt x="9346648" y="471307"/>
                  <a:pt x="9343831" y="475025"/>
                  <a:pt x="9337639" y="476654"/>
                </a:cubicBezTo>
                <a:cubicBezTo>
                  <a:pt x="9354547" y="503661"/>
                  <a:pt x="9307720" y="510631"/>
                  <a:pt x="9287964" y="513052"/>
                </a:cubicBezTo>
                <a:cubicBezTo>
                  <a:pt x="9269905" y="526173"/>
                  <a:pt x="9245386" y="544358"/>
                  <a:pt x="9229283" y="555377"/>
                </a:cubicBezTo>
                <a:lnTo>
                  <a:pt x="9220274" y="557502"/>
                </a:lnTo>
                <a:cubicBezTo>
                  <a:pt x="9220250" y="557668"/>
                  <a:pt x="9220226" y="557835"/>
                  <a:pt x="9220202" y="558001"/>
                </a:cubicBezTo>
                <a:cubicBezTo>
                  <a:pt x="9218468" y="559434"/>
                  <a:pt x="9215591" y="560497"/>
                  <a:pt x="9210908" y="561147"/>
                </a:cubicBezTo>
                <a:lnTo>
                  <a:pt x="9186374" y="565502"/>
                </a:lnTo>
                <a:lnTo>
                  <a:pt x="9181058" y="569943"/>
                </a:lnTo>
                <a:lnTo>
                  <a:pt x="9167549" y="584727"/>
                </a:lnTo>
                <a:lnTo>
                  <a:pt x="9149110" y="598906"/>
                </a:lnTo>
                <a:cubicBezTo>
                  <a:pt x="9133575" y="594395"/>
                  <a:pt x="9087390" y="636567"/>
                  <a:pt x="9078556" y="644039"/>
                </a:cubicBezTo>
                <a:lnTo>
                  <a:pt x="8996399" y="690055"/>
                </a:lnTo>
                <a:cubicBezTo>
                  <a:pt x="8913147" y="777045"/>
                  <a:pt x="8867993" y="772591"/>
                  <a:pt x="8803791" y="813860"/>
                </a:cubicBezTo>
                <a:cubicBezTo>
                  <a:pt x="8745270" y="819906"/>
                  <a:pt x="8690049" y="823612"/>
                  <a:pt x="8636202" y="848463"/>
                </a:cubicBezTo>
                <a:cubicBezTo>
                  <a:pt x="8594799" y="860014"/>
                  <a:pt x="8568613" y="864779"/>
                  <a:pt x="8555372" y="883171"/>
                </a:cubicBezTo>
                <a:lnTo>
                  <a:pt x="8507229" y="901665"/>
                </a:lnTo>
                <a:lnTo>
                  <a:pt x="8428473" y="927985"/>
                </a:lnTo>
                <a:cubicBezTo>
                  <a:pt x="8428287" y="929817"/>
                  <a:pt x="8428100" y="931648"/>
                  <a:pt x="8427914" y="933480"/>
                </a:cubicBezTo>
                <a:lnTo>
                  <a:pt x="8420327" y="941984"/>
                </a:lnTo>
                <a:lnTo>
                  <a:pt x="8394729" y="948347"/>
                </a:lnTo>
                <a:lnTo>
                  <a:pt x="8380548" y="987916"/>
                </a:lnTo>
                <a:lnTo>
                  <a:pt x="8375330" y="965444"/>
                </a:lnTo>
                <a:cubicBezTo>
                  <a:pt x="8372375" y="964202"/>
                  <a:pt x="8344433" y="977378"/>
                  <a:pt x="8340796" y="980522"/>
                </a:cubicBezTo>
                <a:cubicBezTo>
                  <a:pt x="8328292" y="982128"/>
                  <a:pt x="8319237" y="991089"/>
                  <a:pt x="8304438" y="996739"/>
                </a:cubicBezTo>
                <a:cubicBezTo>
                  <a:pt x="8297193" y="1005683"/>
                  <a:pt x="8289328" y="1014568"/>
                  <a:pt x="8280929" y="1023089"/>
                </a:cubicBezTo>
                <a:lnTo>
                  <a:pt x="8275760" y="1027772"/>
                </a:lnTo>
                <a:lnTo>
                  <a:pt x="8275478" y="1027605"/>
                </a:lnTo>
                <a:cubicBezTo>
                  <a:pt x="8273970" y="1028076"/>
                  <a:pt x="8251461" y="1029408"/>
                  <a:pt x="8249003" y="1032033"/>
                </a:cubicBezTo>
                <a:lnTo>
                  <a:pt x="8203836" y="1037347"/>
                </a:lnTo>
                <a:cubicBezTo>
                  <a:pt x="8172789" y="1049890"/>
                  <a:pt x="8148166" y="1034625"/>
                  <a:pt x="8122936" y="1063113"/>
                </a:cubicBezTo>
                <a:cubicBezTo>
                  <a:pt x="8093850" y="1074757"/>
                  <a:pt x="8066781" y="1075350"/>
                  <a:pt x="8043658" y="1092746"/>
                </a:cubicBezTo>
                <a:cubicBezTo>
                  <a:pt x="8032157" y="1089174"/>
                  <a:pt x="8022145" y="1089998"/>
                  <a:pt x="8015351" y="1105478"/>
                </a:cubicBezTo>
                <a:cubicBezTo>
                  <a:pt x="7987544" y="1113006"/>
                  <a:pt x="7977708" y="1099152"/>
                  <a:pt x="7963145" y="1119346"/>
                </a:cubicBezTo>
                <a:cubicBezTo>
                  <a:pt x="7942622" y="1098880"/>
                  <a:pt x="7943760" y="1109516"/>
                  <a:pt x="7938145" y="1120225"/>
                </a:cubicBezTo>
                <a:lnTo>
                  <a:pt x="7937238" y="1121204"/>
                </a:lnTo>
                <a:lnTo>
                  <a:pt x="7934398" y="1118240"/>
                </a:lnTo>
                <a:lnTo>
                  <a:pt x="7918248" y="1124371"/>
                </a:lnTo>
                <a:lnTo>
                  <a:pt x="7914119" y="1127653"/>
                </a:lnTo>
                <a:cubicBezTo>
                  <a:pt x="7911201" y="1129547"/>
                  <a:pt x="7909169" y="1130331"/>
                  <a:pt x="7907658" y="1130350"/>
                </a:cubicBezTo>
                <a:lnTo>
                  <a:pt x="7907434" y="1130103"/>
                </a:lnTo>
                <a:lnTo>
                  <a:pt x="7901508" y="1133245"/>
                </a:lnTo>
                <a:cubicBezTo>
                  <a:pt x="7891644" y="1139271"/>
                  <a:pt x="7882185" y="1145815"/>
                  <a:pt x="7873287" y="1152609"/>
                </a:cubicBezTo>
                <a:cubicBezTo>
                  <a:pt x="7864672" y="1141906"/>
                  <a:pt x="7845199" y="1159242"/>
                  <a:pt x="7834833" y="1153868"/>
                </a:cubicBezTo>
                <a:lnTo>
                  <a:pt x="7828661" y="1139994"/>
                </a:lnTo>
                <a:lnTo>
                  <a:pt x="7823966" y="1143178"/>
                </a:lnTo>
                <a:lnTo>
                  <a:pt x="7815078" y="1151776"/>
                </a:lnTo>
                <a:cubicBezTo>
                  <a:pt x="7813692" y="1152943"/>
                  <a:pt x="7812687" y="1153116"/>
                  <a:pt x="7812026" y="1151522"/>
                </a:cubicBezTo>
                <a:cubicBezTo>
                  <a:pt x="7806555" y="1153054"/>
                  <a:pt x="7788673" y="1159989"/>
                  <a:pt x="7782249" y="1160970"/>
                </a:cubicBezTo>
                <a:lnTo>
                  <a:pt x="7773476" y="1157414"/>
                </a:lnTo>
                <a:lnTo>
                  <a:pt x="7769600" y="1157365"/>
                </a:lnTo>
                <a:lnTo>
                  <a:pt x="7752631" y="1172815"/>
                </a:lnTo>
                <a:lnTo>
                  <a:pt x="7739392" y="1192062"/>
                </a:lnTo>
                <a:lnTo>
                  <a:pt x="7677677" y="1216394"/>
                </a:lnTo>
                <a:lnTo>
                  <a:pt x="7586920" y="1261888"/>
                </a:lnTo>
                <a:cubicBezTo>
                  <a:pt x="7556723" y="1298911"/>
                  <a:pt x="7489187" y="1284518"/>
                  <a:pt x="7486100" y="1292563"/>
                </a:cubicBezTo>
                <a:cubicBezTo>
                  <a:pt x="7454875" y="1308356"/>
                  <a:pt x="7453335" y="1326361"/>
                  <a:pt x="7411323" y="1340732"/>
                </a:cubicBezTo>
                <a:cubicBezTo>
                  <a:pt x="7372519" y="1390006"/>
                  <a:pt x="7288617" y="1403664"/>
                  <a:pt x="7240698" y="1438832"/>
                </a:cubicBezTo>
                <a:cubicBezTo>
                  <a:pt x="7206467" y="1417136"/>
                  <a:pt x="7227555" y="1441678"/>
                  <a:pt x="7197675" y="1447530"/>
                </a:cubicBezTo>
                <a:cubicBezTo>
                  <a:pt x="7211601" y="1474927"/>
                  <a:pt x="7159483" y="1444981"/>
                  <a:pt x="7164788" y="1480293"/>
                </a:cubicBezTo>
                <a:cubicBezTo>
                  <a:pt x="7159184" y="1480240"/>
                  <a:pt x="7153584" y="1479075"/>
                  <a:pt x="7147929" y="1477641"/>
                </a:cubicBezTo>
                <a:lnTo>
                  <a:pt x="7144965" y="1476908"/>
                </a:lnTo>
                <a:lnTo>
                  <a:pt x="7134299" y="1479969"/>
                </a:lnTo>
                <a:lnTo>
                  <a:pt x="7129809" y="1473339"/>
                </a:lnTo>
                <a:lnTo>
                  <a:pt x="7112688" y="1472575"/>
                </a:lnTo>
                <a:cubicBezTo>
                  <a:pt x="7106506" y="1473449"/>
                  <a:pt x="7100123" y="1475741"/>
                  <a:pt x="7093470" y="1480300"/>
                </a:cubicBezTo>
                <a:cubicBezTo>
                  <a:pt x="7079039" y="1501274"/>
                  <a:pt x="7048991" y="1495718"/>
                  <a:pt x="7025034" y="1506934"/>
                </a:cubicBezTo>
                <a:lnTo>
                  <a:pt x="7014783" y="1515868"/>
                </a:lnTo>
                <a:lnTo>
                  <a:pt x="6979706" y="1523511"/>
                </a:lnTo>
                <a:lnTo>
                  <a:pt x="6977890" y="1525793"/>
                </a:lnTo>
                <a:cubicBezTo>
                  <a:pt x="6971996" y="1527914"/>
                  <a:pt x="6959488" y="1529941"/>
                  <a:pt x="6944339" y="1536237"/>
                </a:cubicBezTo>
                <a:lnTo>
                  <a:pt x="6886996" y="1563569"/>
                </a:lnTo>
                <a:lnTo>
                  <a:pt x="6874510" y="1558469"/>
                </a:lnTo>
                <a:lnTo>
                  <a:pt x="6871943" y="1554651"/>
                </a:lnTo>
                <a:lnTo>
                  <a:pt x="6856174" y="1562024"/>
                </a:lnTo>
                <a:lnTo>
                  <a:pt x="6842321" y="1560554"/>
                </a:lnTo>
                <a:lnTo>
                  <a:pt x="6832713" y="1569357"/>
                </a:lnTo>
                <a:lnTo>
                  <a:pt x="6816351" y="1571495"/>
                </a:lnTo>
                <a:cubicBezTo>
                  <a:pt x="6810216" y="1571510"/>
                  <a:pt x="6803310" y="1571324"/>
                  <a:pt x="6795800" y="1572010"/>
                </a:cubicBezTo>
                <a:lnTo>
                  <a:pt x="6777546" y="1568661"/>
                </a:lnTo>
                <a:lnTo>
                  <a:pt x="6751528" y="1574143"/>
                </a:lnTo>
                <a:cubicBezTo>
                  <a:pt x="6731455" y="1578562"/>
                  <a:pt x="6712054" y="1582098"/>
                  <a:pt x="6691966" y="1582255"/>
                </a:cubicBezTo>
                <a:cubicBezTo>
                  <a:pt x="6677921" y="1590738"/>
                  <a:pt x="6663787" y="1595441"/>
                  <a:pt x="6646941" y="1588471"/>
                </a:cubicBezTo>
                <a:cubicBezTo>
                  <a:pt x="6605135" y="1597971"/>
                  <a:pt x="6598373" y="1612583"/>
                  <a:pt x="6568576" y="1606488"/>
                </a:cubicBezTo>
                <a:cubicBezTo>
                  <a:pt x="6562510" y="1614734"/>
                  <a:pt x="6558067" y="1619360"/>
                  <a:pt x="6554358" y="1621701"/>
                </a:cubicBezTo>
                <a:cubicBezTo>
                  <a:pt x="6543227" y="1628727"/>
                  <a:pt x="6538724" y="1615196"/>
                  <a:pt x="6516968" y="1617195"/>
                </a:cubicBezTo>
                <a:cubicBezTo>
                  <a:pt x="6493173" y="1617368"/>
                  <a:pt x="6528193" y="1598652"/>
                  <a:pt x="6506479" y="1602227"/>
                </a:cubicBezTo>
                <a:cubicBezTo>
                  <a:pt x="6486674" y="1613929"/>
                  <a:pt x="6478484" y="1593997"/>
                  <a:pt x="6458436" y="1607332"/>
                </a:cubicBezTo>
                <a:cubicBezTo>
                  <a:pt x="6471168" y="1620800"/>
                  <a:pt x="6410323" y="1615478"/>
                  <a:pt x="6414786" y="1628815"/>
                </a:cubicBezTo>
                <a:cubicBezTo>
                  <a:pt x="6385942" y="1615041"/>
                  <a:pt x="6386569" y="1640238"/>
                  <a:pt x="6357085" y="1640846"/>
                </a:cubicBezTo>
                <a:cubicBezTo>
                  <a:pt x="6341163" y="1636809"/>
                  <a:pt x="6331497" y="1637754"/>
                  <a:pt x="6322636" y="1648213"/>
                </a:cubicBezTo>
                <a:cubicBezTo>
                  <a:pt x="6248448" y="1627802"/>
                  <a:pt x="6286748" y="1654976"/>
                  <a:pt x="6226172" y="1654676"/>
                </a:cubicBezTo>
                <a:lnTo>
                  <a:pt x="6221217" y="1654506"/>
                </a:lnTo>
                <a:lnTo>
                  <a:pt x="6204956" y="1664280"/>
                </a:lnTo>
                <a:cubicBezTo>
                  <a:pt x="6204728" y="1665114"/>
                  <a:pt x="6204498" y="1665947"/>
                  <a:pt x="6204270" y="1666782"/>
                </a:cubicBezTo>
                <a:lnTo>
                  <a:pt x="6143810" y="1661963"/>
                </a:lnTo>
                <a:lnTo>
                  <a:pt x="6136560" y="1665728"/>
                </a:lnTo>
                <a:lnTo>
                  <a:pt x="6096155" y="1656951"/>
                </a:lnTo>
                <a:lnTo>
                  <a:pt x="6075812" y="1655422"/>
                </a:lnTo>
                <a:lnTo>
                  <a:pt x="6039495" y="1649680"/>
                </a:lnTo>
                <a:lnTo>
                  <a:pt x="6036523" y="1652121"/>
                </a:lnTo>
                <a:lnTo>
                  <a:pt x="6029328" y="1649904"/>
                </a:lnTo>
                <a:lnTo>
                  <a:pt x="6024075" y="1652779"/>
                </a:lnTo>
                <a:lnTo>
                  <a:pt x="6018085" y="1652030"/>
                </a:lnTo>
                <a:cubicBezTo>
                  <a:pt x="6006658" y="1653831"/>
                  <a:pt x="5968194" y="1662035"/>
                  <a:pt x="5955513" y="1663584"/>
                </a:cubicBezTo>
                <a:lnTo>
                  <a:pt x="5941996" y="1661326"/>
                </a:lnTo>
                <a:lnTo>
                  <a:pt x="5931789" y="1669915"/>
                </a:lnTo>
                <a:lnTo>
                  <a:pt x="5888686" y="1672175"/>
                </a:lnTo>
                <a:lnTo>
                  <a:pt x="5873794" y="1665454"/>
                </a:lnTo>
                <a:lnTo>
                  <a:pt x="5860022" y="1660635"/>
                </a:lnTo>
                <a:lnTo>
                  <a:pt x="5858237" y="1660649"/>
                </a:lnTo>
                <a:lnTo>
                  <a:pt x="5840319" y="1660798"/>
                </a:lnTo>
                <a:lnTo>
                  <a:pt x="5806984" y="1661075"/>
                </a:lnTo>
                <a:cubicBezTo>
                  <a:pt x="5785708" y="1661533"/>
                  <a:pt x="5764126" y="1662974"/>
                  <a:pt x="5742351" y="1667489"/>
                </a:cubicBezTo>
                <a:cubicBezTo>
                  <a:pt x="5659069" y="1645168"/>
                  <a:pt x="5615134" y="1706361"/>
                  <a:pt x="5521171" y="1671626"/>
                </a:cubicBezTo>
                <a:cubicBezTo>
                  <a:pt x="5491803" y="1671296"/>
                  <a:pt x="5498089" y="1662666"/>
                  <a:pt x="5457384" y="1683952"/>
                </a:cubicBezTo>
                <a:cubicBezTo>
                  <a:pt x="5356959" y="1699287"/>
                  <a:pt x="5078905" y="1774579"/>
                  <a:pt x="4950070" y="1748401"/>
                </a:cubicBezTo>
                <a:cubicBezTo>
                  <a:pt x="4918276" y="1752255"/>
                  <a:pt x="4891043" y="1756936"/>
                  <a:pt x="4872172" y="1757222"/>
                </a:cubicBezTo>
                <a:lnTo>
                  <a:pt x="4809524" y="1761033"/>
                </a:lnTo>
                <a:cubicBezTo>
                  <a:pt x="4791324" y="1772975"/>
                  <a:pt x="4777258" y="1754591"/>
                  <a:pt x="4759058" y="1766533"/>
                </a:cubicBezTo>
                <a:cubicBezTo>
                  <a:pt x="4747481" y="1770744"/>
                  <a:pt x="4734604" y="1772921"/>
                  <a:pt x="4719749" y="1771811"/>
                </a:cubicBezTo>
                <a:cubicBezTo>
                  <a:pt x="4671168" y="1780243"/>
                  <a:pt x="4634134" y="1775931"/>
                  <a:pt x="4568686" y="1786141"/>
                </a:cubicBezTo>
                <a:cubicBezTo>
                  <a:pt x="4544667" y="1777910"/>
                  <a:pt x="4432547" y="1778168"/>
                  <a:pt x="4418751" y="1796932"/>
                </a:cubicBezTo>
                <a:cubicBezTo>
                  <a:pt x="4403360" y="1801488"/>
                  <a:pt x="4385278" y="1795746"/>
                  <a:pt x="4378377" y="1815528"/>
                </a:cubicBezTo>
                <a:cubicBezTo>
                  <a:pt x="4366870" y="1839461"/>
                  <a:pt x="4337372" y="1814003"/>
                  <a:pt x="4320575" y="1832722"/>
                </a:cubicBezTo>
                <a:cubicBezTo>
                  <a:pt x="4277898" y="1857053"/>
                  <a:pt x="4243945" y="1846759"/>
                  <a:pt x="4211935" y="1860177"/>
                </a:cubicBezTo>
                <a:cubicBezTo>
                  <a:pt x="4181519" y="1859584"/>
                  <a:pt x="4171342" y="1859762"/>
                  <a:pt x="4101228" y="1868717"/>
                </a:cubicBezTo>
                <a:cubicBezTo>
                  <a:pt x="4080159" y="1876188"/>
                  <a:pt x="4039427" y="1877381"/>
                  <a:pt x="3973223" y="1881015"/>
                </a:cubicBezTo>
                <a:cubicBezTo>
                  <a:pt x="3971330" y="1884974"/>
                  <a:pt x="3952843" y="1879225"/>
                  <a:pt x="3900992" y="1880603"/>
                </a:cubicBezTo>
                <a:cubicBezTo>
                  <a:pt x="3849141" y="1881981"/>
                  <a:pt x="3740060" y="1895686"/>
                  <a:pt x="3662119" y="1889285"/>
                </a:cubicBezTo>
                <a:cubicBezTo>
                  <a:pt x="3565155" y="1881322"/>
                  <a:pt x="3613412" y="1915150"/>
                  <a:pt x="3496919" y="1873180"/>
                </a:cubicBezTo>
                <a:cubicBezTo>
                  <a:pt x="3488062" y="1895719"/>
                  <a:pt x="3474293" y="1876288"/>
                  <a:pt x="3449433" y="1889681"/>
                </a:cubicBezTo>
                <a:cubicBezTo>
                  <a:pt x="3406553" y="1891629"/>
                  <a:pt x="3413217" y="1897797"/>
                  <a:pt x="3369766" y="1916653"/>
                </a:cubicBezTo>
                <a:cubicBezTo>
                  <a:pt x="3338805" y="1929531"/>
                  <a:pt x="3289487" y="1928617"/>
                  <a:pt x="3269672" y="1938036"/>
                </a:cubicBezTo>
                <a:lnTo>
                  <a:pt x="3224897" y="1943733"/>
                </a:lnTo>
                <a:cubicBezTo>
                  <a:pt x="3188693" y="1949271"/>
                  <a:pt x="3178540" y="1909145"/>
                  <a:pt x="3161463" y="1946591"/>
                </a:cubicBezTo>
                <a:lnTo>
                  <a:pt x="3112044" y="1935614"/>
                </a:lnTo>
                <a:lnTo>
                  <a:pt x="3069716" y="1930463"/>
                </a:lnTo>
                <a:cubicBezTo>
                  <a:pt x="3049937" y="1924285"/>
                  <a:pt x="3047816" y="1925644"/>
                  <a:pt x="3005773" y="1915878"/>
                </a:cubicBezTo>
                <a:cubicBezTo>
                  <a:pt x="2978838" y="1921092"/>
                  <a:pt x="2967972" y="1927319"/>
                  <a:pt x="2897201" y="1926772"/>
                </a:cubicBezTo>
                <a:lnTo>
                  <a:pt x="2783891" y="1931749"/>
                </a:lnTo>
                <a:cubicBezTo>
                  <a:pt x="2753098" y="1932794"/>
                  <a:pt x="2731621" y="1915151"/>
                  <a:pt x="2712447" y="1933044"/>
                </a:cubicBezTo>
                <a:cubicBezTo>
                  <a:pt x="2621923" y="1990472"/>
                  <a:pt x="2637976" y="1949546"/>
                  <a:pt x="2560151" y="1963609"/>
                </a:cubicBezTo>
                <a:cubicBezTo>
                  <a:pt x="2472084" y="1973456"/>
                  <a:pt x="2423631" y="1962133"/>
                  <a:pt x="2367221" y="1971884"/>
                </a:cubicBezTo>
                <a:cubicBezTo>
                  <a:pt x="2355331" y="1950582"/>
                  <a:pt x="2295649" y="1950006"/>
                  <a:pt x="2272130" y="1961162"/>
                </a:cubicBezTo>
                <a:cubicBezTo>
                  <a:pt x="2229336" y="1964326"/>
                  <a:pt x="2232627" y="1943953"/>
                  <a:pt x="2189404" y="1978172"/>
                </a:cubicBezTo>
                <a:cubicBezTo>
                  <a:pt x="2153824" y="1968017"/>
                  <a:pt x="2114605" y="1969166"/>
                  <a:pt x="2077704" y="1965002"/>
                </a:cubicBezTo>
                <a:cubicBezTo>
                  <a:pt x="2053064" y="1962036"/>
                  <a:pt x="2051584" y="1971011"/>
                  <a:pt x="2033299" y="1969042"/>
                </a:cubicBezTo>
                <a:cubicBezTo>
                  <a:pt x="2015014" y="1967073"/>
                  <a:pt x="1998956" y="1958903"/>
                  <a:pt x="1967996" y="1953187"/>
                </a:cubicBezTo>
                <a:cubicBezTo>
                  <a:pt x="1924117" y="1970917"/>
                  <a:pt x="1915668" y="1940297"/>
                  <a:pt x="1855805" y="1926082"/>
                </a:cubicBezTo>
                <a:cubicBezTo>
                  <a:pt x="1830663" y="1943732"/>
                  <a:pt x="1810564" y="1935694"/>
                  <a:pt x="1790957" y="1919460"/>
                </a:cubicBezTo>
                <a:cubicBezTo>
                  <a:pt x="1732588" y="1924884"/>
                  <a:pt x="1679506" y="1900619"/>
                  <a:pt x="1613978" y="1891581"/>
                </a:cubicBezTo>
                <a:cubicBezTo>
                  <a:pt x="1542961" y="1912227"/>
                  <a:pt x="1506863" y="1865666"/>
                  <a:pt x="1436831" y="1856201"/>
                </a:cubicBezTo>
                <a:cubicBezTo>
                  <a:pt x="1409149" y="1862955"/>
                  <a:pt x="1416370" y="1829853"/>
                  <a:pt x="1357365" y="1832140"/>
                </a:cubicBezTo>
                <a:cubicBezTo>
                  <a:pt x="1285880" y="1811785"/>
                  <a:pt x="1273193" y="1786872"/>
                  <a:pt x="1232341" y="1785942"/>
                </a:cubicBezTo>
                <a:cubicBezTo>
                  <a:pt x="1223903" y="1792798"/>
                  <a:pt x="1160576" y="1793911"/>
                  <a:pt x="1162595" y="1784330"/>
                </a:cubicBezTo>
                <a:cubicBezTo>
                  <a:pt x="1153167" y="1787110"/>
                  <a:pt x="1122206" y="1805077"/>
                  <a:pt x="1120257" y="1789615"/>
                </a:cubicBezTo>
                <a:cubicBezTo>
                  <a:pt x="1073149" y="1786750"/>
                  <a:pt x="1034361" y="1768718"/>
                  <a:pt x="991903" y="1786741"/>
                </a:cubicBezTo>
                <a:cubicBezTo>
                  <a:pt x="966383" y="1781126"/>
                  <a:pt x="949501" y="1800915"/>
                  <a:pt x="883960" y="1809389"/>
                </a:cubicBezTo>
                <a:cubicBezTo>
                  <a:pt x="836064" y="1808194"/>
                  <a:pt x="826980" y="1826610"/>
                  <a:pt x="766531" y="1805053"/>
                </a:cubicBezTo>
                <a:cubicBezTo>
                  <a:pt x="732778" y="1801141"/>
                  <a:pt x="694055" y="1787044"/>
                  <a:pt x="669779" y="1800537"/>
                </a:cubicBezTo>
                <a:cubicBezTo>
                  <a:pt x="645252" y="1794709"/>
                  <a:pt x="563495" y="1813232"/>
                  <a:pt x="523898" y="1811085"/>
                </a:cubicBezTo>
                <a:cubicBezTo>
                  <a:pt x="457555" y="1798530"/>
                  <a:pt x="395227" y="1824052"/>
                  <a:pt x="360251" y="1830735"/>
                </a:cubicBezTo>
                <a:cubicBezTo>
                  <a:pt x="313564" y="1825583"/>
                  <a:pt x="298281" y="1811622"/>
                  <a:pt x="255207" y="1818275"/>
                </a:cubicBezTo>
                <a:cubicBezTo>
                  <a:pt x="206572" y="1839769"/>
                  <a:pt x="160277" y="1836800"/>
                  <a:pt x="101803" y="1870647"/>
                </a:cubicBezTo>
                <a:cubicBezTo>
                  <a:pt x="85849" y="1910002"/>
                  <a:pt x="27997" y="1845258"/>
                  <a:pt x="25397" y="1888443"/>
                </a:cubicBezTo>
                <a:cubicBezTo>
                  <a:pt x="19096" y="1881154"/>
                  <a:pt x="11260" y="1878398"/>
                  <a:pt x="2370" y="1878311"/>
                </a:cubicBezTo>
                <a:lnTo>
                  <a:pt x="0" y="1878785"/>
                </a:lnTo>
                <a:lnTo>
                  <a:pt x="0" y="0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5B1981E4-09E0-BFBB-EC95-B80AF8333B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7034" y="609597"/>
            <a:ext cx="9392421" cy="1330841"/>
          </a:xfrm>
        </p:spPr>
        <p:txBody>
          <a:bodyPr>
            <a:normAutofit/>
          </a:bodyPr>
          <a:lstStyle/>
          <a:p>
            <a:r>
              <a:rPr lang="nl-NL" b="0" i="0">
                <a:effectLst/>
                <a:latin typeface="arial" panose="020B0604020202020204" pitchFamily="34" charset="0"/>
              </a:rPr>
              <a:t>§</a:t>
            </a:r>
            <a:r>
              <a:rPr lang="en-US" i="1">
                <a:latin typeface="arial" panose="020B0604020202020204" pitchFamily="34" charset="0"/>
              </a:rPr>
              <a:t>2. </a:t>
            </a:r>
            <a:r>
              <a:rPr lang="en-US" i="1" err="1">
                <a:latin typeface="arial" panose="020B0604020202020204" pitchFamily="34" charset="0"/>
              </a:rPr>
              <a:t>Prehistorie</a:t>
            </a:r>
            <a:endParaRPr lang="nl-NL" i="1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14FBE83-4447-4330-CF2E-77C9B611BF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7034" y="2198362"/>
            <a:ext cx="4958966" cy="3917773"/>
          </a:xfrm>
        </p:spPr>
        <p:txBody>
          <a:bodyPr>
            <a:normAutofit/>
          </a:bodyPr>
          <a:lstStyle/>
          <a:p>
            <a:r>
              <a:rPr lang="en-US" sz="2000">
                <a:latin typeface="arial" panose="020B0604020202020204" pitchFamily="34" charset="0"/>
              </a:rPr>
              <a:t>De landbouw ontstond in een gebied dat de vruchtbare halve maan wordt genoemd(zie kaart)(neolithische revolutie)</a:t>
            </a:r>
          </a:p>
          <a:p>
            <a:r>
              <a:rPr lang="en-US" sz="2000">
                <a:latin typeface="arial" panose="020B0604020202020204" pitchFamily="34" charset="0"/>
              </a:rPr>
              <a:t>Gevolgen:</a:t>
            </a:r>
            <a:br>
              <a:rPr lang="en-US" sz="2000">
                <a:latin typeface="arial" panose="020B0604020202020204" pitchFamily="34" charset="0"/>
              </a:rPr>
            </a:br>
            <a:r>
              <a:rPr lang="en-US" sz="2000">
                <a:latin typeface="arial" panose="020B0604020202020204" pitchFamily="34" charset="0"/>
              </a:rPr>
              <a:t>-bevolkingsgroei</a:t>
            </a:r>
            <a:br>
              <a:rPr lang="en-US" sz="2000">
                <a:latin typeface="arial" panose="020B0604020202020204" pitchFamily="34" charset="0"/>
              </a:rPr>
            </a:br>
            <a:r>
              <a:rPr lang="en-US" sz="2000">
                <a:latin typeface="arial" panose="020B0604020202020204" pitchFamily="34" charset="0"/>
              </a:rPr>
              <a:t>-sedentair leven</a:t>
            </a:r>
            <a:br>
              <a:rPr lang="en-US" sz="2000">
                <a:latin typeface="arial" panose="020B0604020202020204" pitchFamily="34" charset="0"/>
              </a:rPr>
            </a:br>
            <a:r>
              <a:rPr lang="en-US" sz="2000">
                <a:latin typeface="arial" panose="020B0604020202020204" pitchFamily="34" charset="0"/>
              </a:rPr>
              <a:t>-nieuwe technieken(bijvoorbeeld pottenbakken)</a:t>
            </a:r>
            <a:br>
              <a:rPr lang="en-US" sz="2000">
                <a:latin typeface="arial" panose="020B0604020202020204" pitchFamily="34" charset="0"/>
              </a:rPr>
            </a:br>
            <a:r>
              <a:rPr lang="en-US" sz="2000">
                <a:latin typeface="arial" panose="020B0604020202020204" pitchFamily="34" charset="0"/>
              </a:rPr>
              <a:t>-onzekerheid(mislukken van oogsten, zieke dieren)</a:t>
            </a:r>
            <a:br>
              <a:rPr lang="en-US" sz="2000">
                <a:latin typeface="arial" panose="020B0604020202020204" pitchFamily="34" charset="0"/>
              </a:rPr>
            </a:br>
            <a:r>
              <a:rPr lang="en-US" sz="2000">
                <a:latin typeface="arial" panose="020B0604020202020204" pitchFamily="34" charset="0"/>
              </a:rPr>
              <a:t>-hierarchische opbouw(door verschil in successen van verschillende akkers) </a:t>
            </a:r>
            <a:endParaRPr lang="nl-NL" sz="2000">
              <a:latin typeface="arial" panose="020B0604020202020204" pitchFamily="34" charset="0"/>
            </a:endParaRPr>
          </a:p>
        </p:txBody>
      </p:sp>
      <p:pic>
        <p:nvPicPr>
          <p:cNvPr id="2050" name="Picture 2" descr="Vruchtbare Sikkel - Wikipedia">
            <a:extLst>
              <a:ext uri="{FF2B5EF4-FFF2-40B4-BE49-F238E27FC236}">
                <a16:creationId xmlns:a16="http://schemas.microsoft.com/office/drawing/2014/main" id="{D102982B-90C7-C557-7AB9-63E9D4D1DC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582996" y="2184914"/>
            <a:ext cx="3061247" cy="37559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9" name="Freeform: Shape 2058">
            <a:extLst>
              <a:ext uri="{FF2B5EF4-FFF2-40B4-BE49-F238E27FC236}">
                <a16:creationId xmlns:a16="http://schemas.microsoft.com/office/drawing/2014/main" id="{9A0D773F-7A7D-4DBB-9DEA-86BB8B8F4B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5381624" y="6209414"/>
            <a:ext cx="6810375" cy="648586"/>
          </a:xfrm>
          <a:custGeom>
            <a:avLst/>
            <a:gdLst>
              <a:gd name="connsiteX0" fmla="*/ 0 w 10753706"/>
              <a:gd name="connsiteY0" fmla="*/ 0 h 1027260"/>
              <a:gd name="connsiteX1" fmla="*/ 10753706 w 10753706"/>
              <a:gd name="connsiteY1" fmla="*/ 0 h 1027260"/>
              <a:gd name="connsiteX2" fmla="*/ 10748809 w 10753706"/>
              <a:gd name="connsiteY2" fmla="*/ 2522 h 1027260"/>
              <a:gd name="connsiteX3" fmla="*/ 10725330 w 10753706"/>
              <a:gd name="connsiteY3" fmla="*/ 11977 h 1027260"/>
              <a:gd name="connsiteX4" fmla="*/ 10615423 w 10753706"/>
              <a:gd name="connsiteY4" fmla="*/ 52967 h 1027260"/>
              <a:gd name="connsiteX5" fmla="*/ 10533936 w 10753706"/>
              <a:gd name="connsiteY5" fmla="*/ 53095 h 1027260"/>
              <a:gd name="connsiteX6" fmla="*/ 10466876 w 10753706"/>
              <a:gd name="connsiteY6" fmla="*/ 45180 h 1027260"/>
              <a:gd name="connsiteX7" fmla="*/ 10355090 w 10753706"/>
              <a:gd name="connsiteY7" fmla="*/ 89741 h 1027260"/>
              <a:gd name="connsiteX8" fmla="*/ 10087145 w 10753706"/>
              <a:gd name="connsiteY8" fmla="*/ 66115 h 1027260"/>
              <a:gd name="connsiteX9" fmla="*/ 10015902 w 10753706"/>
              <a:gd name="connsiteY9" fmla="*/ 76178 h 1027260"/>
              <a:gd name="connsiteX10" fmla="*/ 9806005 w 10753706"/>
              <a:gd name="connsiteY10" fmla="*/ 102435 h 1027260"/>
              <a:gd name="connsiteX11" fmla="*/ 9602583 w 10753706"/>
              <a:gd name="connsiteY11" fmla="*/ 179170 h 1027260"/>
              <a:gd name="connsiteX12" fmla="*/ 9469719 w 10753706"/>
              <a:gd name="connsiteY12" fmla="*/ 174721 h 1027260"/>
              <a:gd name="connsiteX13" fmla="*/ 9408692 w 10753706"/>
              <a:gd name="connsiteY13" fmla="*/ 189513 h 1027260"/>
              <a:gd name="connsiteX14" fmla="*/ 9364151 w 10753706"/>
              <a:gd name="connsiteY14" fmla="*/ 194072 h 1027260"/>
              <a:gd name="connsiteX15" fmla="*/ 9337751 w 10753706"/>
              <a:gd name="connsiteY15" fmla="*/ 197579 h 1027260"/>
              <a:gd name="connsiteX16" fmla="*/ 9297166 w 10753706"/>
              <a:gd name="connsiteY16" fmla="*/ 216558 h 1027260"/>
              <a:gd name="connsiteX17" fmla="*/ 9123859 w 10753706"/>
              <a:gd name="connsiteY17" fmla="*/ 237356 h 1027260"/>
              <a:gd name="connsiteX18" fmla="*/ 8950741 w 10753706"/>
              <a:gd name="connsiteY18" fmla="*/ 238020 h 1027260"/>
              <a:gd name="connsiteX19" fmla="*/ 8718236 w 10753706"/>
              <a:gd name="connsiteY19" fmla="*/ 303148 h 1027260"/>
              <a:gd name="connsiteX20" fmla="*/ 8694011 w 10753706"/>
              <a:gd name="connsiteY20" fmla="*/ 308812 h 1027260"/>
              <a:gd name="connsiteX21" fmla="*/ 8611976 w 10753706"/>
              <a:gd name="connsiteY21" fmla="*/ 324819 h 1027260"/>
              <a:gd name="connsiteX22" fmla="*/ 8562074 w 10753706"/>
              <a:gd name="connsiteY22" fmla="*/ 337971 h 1027260"/>
              <a:gd name="connsiteX23" fmla="*/ 8501724 w 10753706"/>
              <a:gd name="connsiteY23" fmla="*/ 360865 h 1027260"/>
              <a:gd name="connsiteX24" fmla="*/ 8504489 w 10753706"/>
              <a:gd name="connsiteY24" fmla="*/ 364790 h 1027260"/>
              <a:gd name="connsiteX25" fmla="*/ 8492774 w 10753706"/>
              <a:gd name="connsiteY25" fmla="*/ 366181 h 1027260"/>
              <a:gd name="connsiteX26" fmla="*/ 8466405 w 10753706"/>
              <a:gd name="connsiteY26" fmla="*/ 368724 h 1027260"/>
              <a:gd name="connsiteX27" fmla="*/ 8427069 w 10753706"/>
              <a:gd name="connsiteY27" fmla="*/ 387211 h 1027260"/>
              <a:gd name="connsiteX28" fmla="*/ 8387766 w 10753706"/>
              <a:gd name="connsiteY28" fmla="*/ 377161 h 1027260"/>
              <a:gd name="connsiteX29" fmla="*/ 8315874 w 10753706"/>
              <a:gd name="connsiteY29" fmla="*/ 395527 h 1027260"/>
              <a:gd name="connsiteX30" fmla="*/ 8274474 w 10753706"/>
              <a:gd name="connsiteY30" fmla="*/ 405112 h 1027260"/>
              <a:gd name="connsiteX31" fmla="*/ 8234664 w 10753706"/>
              <a:gd name="connsiteY31" fmla="*/ 410219 h 1027260"/>
              <a:gd name="connsiteX32" fmla="*/ 8211268 w 10753706"/>
              <a:gd name="connsiteY32" fmla="*/ 416791 h 1027260"/>
              <a:gd name="connsiteX33" fmla="*/ 8188615 w 10753706"/>
              <a:gd name="connsiteY33" fmla="*/ 421755 h 1027260"/>
              <a:gd name="connsiteX34" fmla="*/ 8179981 w 10753706"/>
              <a:gd name="connsiteY34" fmla="*/ 420402 h 1027260"/>
              <a:gd name="connsiteX35" fmla="*/ 8179307 w 10753706"/>
              <a:gd name="connsiteY35" fmla="*/ 422516 h 1027260"/>
              <a:gd name="connsiteX36" fmla="*/ 8147929 w 10753706"/>
              <a:gd name="connsiteY36" fmla="*/ 450302 h 1027260"/>
              <a:gd name="connsiteX37" fmla="*/ 8089136 w 10753706"/>
              <a:gd name="connsiteY37" fmla="*/ 465283 h 1027260"/>
              <a:gd name="connsiteX38" fmla="*/ 8049973 w 10753706"/>
              <a:gd name="connsiteY38" fmla="*/ 454121 h 1027260"/>
              <a:gd name="connsiteX39" fmla="*/ 7965913 w 10753706"/>
              <a:gd name="connsiteY39" fmla="*/ 464415 h 1027260"/>
              <a:gd name="connsiteX40" fmla="*/ 7945093 w 10753706"/>
              <a:gd name="connsiteY40" fmla="*/ 464798 h 1027260"/>
              <a:gd name="connsiteX41" fmla="*/ 7935335 w 10753706"/>
              <a:gd name="connsiteY41" fmla="*/ 462442 h 1027260"/>
              <a:gd name="connsiteX42" fmla="*/ 7904779 w 10753706"/>
              <a:gd name="connsiteY42" fmla="*/ 471429 h 1027260"/>
              <a:gd name="connsiteX43" fmla="*/ 7855604 w 10753706"/>
              <a:gd name="connsiteY43" fmla="*/ 480199 h 1027260"/>
              <a:gd name="connsiteX44" fmla="*/ 7832630 w 10753706"/>
              <a:gd name="connsiteY44" fmla="*/ 485371 h 1027260"/>
              <a:gd name="connsiteX45" fmla="*/ 7812438 w 10753706"/>
              <a:gd name="connsiteY45" fmla="*/ 485391 h 1027260"/>
              <a:gd name="connsiteX46" fmla="*/ 7701399 w 10753706"/>
              <a:gd name="connsiteY46" fmla="*/ 495197 h 1027260"/>
              <a:gd name="connsiteX47" fmla="*/ 7674778 w 10753706"/>
              <a:gd name="connsiteY47" fmla="*/ 494723 h 1027260"/>
              <a:gd name="connsiteX48" fmla="*/ 7660445 w 10753706"/>
              <a:gd name="connsiteY48" fmla="*/ 490194 h 1027260"/>
              <a:gd name="connsiteX49" fmla="*/ 7651781 w 10753706"/>
              <a:gd name="connsiteY49" fmla="*/ 493084 h 1027260"/>
              <a:gd name="connsiteX50" fmla="*/ 7584807 w 10753706"/>
              <a:gd name="connsiteY50" fmla="*/ 499490 h 1027260"/>
              <a:gd name="connsiteX51" fmla="*/ 7541324 w 10753706"/>
              <a:gd name="connsiteY51" fmla="*/ 504184 h 1027260"/>
              <a:gd name="connsiteX52" fmla="*/ 7541756 w 10753706"/>
              <a:gd name="connsiteY52" fmla="*/ 512184 h 1027260"/>
              <a:gd name="connsiteX53" fmla="*/ 7503906 w 10753706"/>
              <a:gd name="connsiteY53" fmla="*/ 518551 h 1027260"/>
              <a:gd name="connsiteX54" fmla="*/ 7460411 w 10753706"/>
              <a:gd name="connsiteY54" fmla="*/ 517415 h 1027260"/>
              <a:gd name="connsiteX55" fmla="*/ 7460116 w 10753706"/>
              <a:gd name="connsiteY55" fmla="*/ 517548 h 1027260"/>
              <a:gd name="connsiteX56" fmla="*/ 7297810 w 10753706"/>
              <a:gd name="connsiteY56" fmla="*/ 563947 h 1027260"/>
              <a:gd name="connsiteX57" fmla="*/ 6946388 w 10753706"/>
              <a:gd name="connsiteY57" fmla="*/ 665244 h 1027260"/>
              <a:gd name="connsiteX58" fmla="*/ 6741704 w 10753706"/>
              <a:gd name="connsiteY58" fmla="*/ 679365 h 1027260"/>
              <a:gd name="connsiteX59" fmla="*/ 6624680 w 10753706"/>
              <a:gd name="connsiteY59" fmla="*/ 677674 h 1027260"/>
              <a:gd name="connsiteX60" fmla="*/ 6605700 w 10753706"/>
              <a:gd name="connsiteY60" fmla="*/ 683566 h 1027260"/>
              <a:gd name="connsiteX61" fmla="*/ 6576922 w 10753706"/>
              <a:gd name="connsiteY61" fmla="*/ 683030 h 1027260"/>
              <a:gd name="connsiteX62" fmla="*/ 6405123 w 10753706"/>
              <a:gd name="connsiteY62" fmla="*/ 721946 h 1027260"/>
              <a:gd name="connsiteX63" fmla="*/ 6368938 w 10753706"/>
              <a:gd name="connsiteY63" fmla="*/ 717341 h 1027260"/>
              <a:gd name="connsiteX64" fmla="*/ 6295102 w 10753706"/>
              <a:gd name="connsiteY64" fmla="*/ 729508 h 1027260"/>
              <a:gd name="connsiteX65" fmla="*/ 6202084 w 10753706"/>
              <a:gd name="connsiteY65" fmla="*/ 767091 h 1027260"/>
              <a:gd name="connsiteX66" fmla="*/ 6067157 w 10753706"/>
              <a:gd name="connsiteY66" fmla="*/ 790339 h 1027260"/>
              <a:gd name="connsiteX67" fmla="*/ 6061443 w 10753706"/>
              <a:gd name="connsiteY67" fmla="*/ 796151 h 1027260"/>
              <a:gd name="connsiteX68" fmla="*/ 6051406 w 10753706"/>
              <a:gd name="connsiteY68" fmla="*/ 800684 h 1027260"/>
              <a:gd name="connsiteX69" fmla="*/ 6049097 w 10753706"/>
              <a:gd name="connsiteY69" fmla="*/ 800636 h 1027260"/>
              <a:gd name="connsiteX70" fmla="*/ 6034222 w 10753706"/>
              <a:gd name="connsiteY70" fmla="*/ 804110 h 1027260"/>
              <a:gd name="connsiteX71" fmla="*/ 6033121 w 10753706"/>
              <a:gd name="connsiteY71" fmla="*/ 806078 h 1027260"/>
              <a:gd name="connsiteX72" fmla="*/ 6023593 w 10753706"/>
              <a:gd name="connsiteY72" fmla="*/ 808842 h 1027260"/>
              <a:gd name="connsiteX73" fmla="*/ 6006639 w 10753706"/>
              <a:gd name="connsiteY73" fmla="*/ 815304 h 1027260"/>
              <a:gd name="connsiteX74" fmla="*/ 6001762 w 10753706"/>
              <a:gd name="connsiteY74" fmla="*/ 815557 h 1027260"/>
              <a:gd name="connsiteX75" fmla="*/ 5973534 w 10753706"/>
              <a:gd name="connsiteY75" fmla="*/ 823815 h 1027260"/>
              <a:gd name="connsiteX76" fmla="*/ 5972336 w 10753706"/>
              <a:gd name="connsiteY76" fmla="*/ 823476 h 1027260"/>
              <a:gd name="connsiteX77" fmla="*/ 5960841 w 10753706"/>
              <a:gd name="connsiteY77" fmla="*/ 823819 h 1027260"/>
              <a:gd name="connsiteX78" fmla="*/ 5940719 w 10753706"/>
              <a:gd name="connsiteY78" fmla="*/ 825514 h 1027260"/>
              <a:gd name="connsiteX79" fmla="*/ 5884298 w 10753706"/>
              <a:gd name="connsiteY79" fmla="*/ 823806 h 1027260"/>
              <a:gd name="connsiteX80" fmla="*/ 5854779 w 10753706"/>
              <a:gd name="connsiteY80" fmla="*/ 832365 h 1027260"/>
              <a:gd name="connsiteX81" fmla="*/ 5848382 w 10753706"/>
              <a:gd name="connsiteY81" fmla="*/ 833844 h 1027260"/>
              <a:gd name="connsiteX82" fmla="*/ 5848066 w 10753706"/>
              <a:gd name="connsiteY82" fmla="*/ 833772 h 1027260"/>
              <a:gd name="connsiteX83" fmla="*/ 5840944 w 10753706"/>
              <a:gd name="connsiteY83" fmla="*/ 835132 h 1027260"/>
              <a:gd name="connsiteX84" fmla="*/ 5836719 w 10753706"/>
              <a:gd name="connsiteY84" fmla="*/ 836539 h 1027260"/>
              <a:gd name="connsiteX85" fmla="*/ 5824311 w 10753706"/>
              <a:gd name="connsiteY85" fmla="*/ 839408 h 1027260"/>
              <a:gd name="connsiteX86" fmla="*/ 5818788 w 10753706"/>
              <a:gd name="connsiteY86" fmla="*/ 839727 h 1027260"/>
              <a:gd name="connsiteX87" fmla="*/ 5763953 w 10753706"/>
              <a:gd name="connsiteY87" fmla="*/ 834282 h 1027260"/>
              <a:gd name="connsiteX88" fmla="*/ 5667748 w 10753706"/>
              <a:gd name="connsiteY88" fmla="*/ 840211 h 1027260"/>
              <a:gd name="connsiteX89" fmla="*/ 5573108 w 10753706"/>
              <a:gd name="connsiteY89" fmla="*/ 847611 h 1027260"/>
              <a:gd name="connsiteX90" fmla="*/ 5539137 w 10753706"/>
              <a:gd name="connsiteY90" fmla="*/ 851033 h 1027260"/>
              <a:gd name="connsiteX91" fmla="*/ 5510651 w 10753706"/>
              <a:gd name="connsiteY91" fmla="*/ 844215 h 1027260"/>
              <a:gd name="connsiteX92" fmla="*/ 5457331 w 10753706"/>
              <a:gd name="connsiteY92" fmla="*/ 839159 h 1027260"/>
              <a:gd name="connsiteX93" fmla="*/ 5410613 w 10753706"/>
              <a:gd name="connsiteY93" fmla="*/ 834358 h 1027260"/>
              <a:gd name="connsiteX94" fmla="*/ 5370040 w 10753706"/>
              <a:gd name="connsiteY94" fmla="*/ 862127 h 1027260"/>
              <a:gd name="connsiteX95" fmla="*/ 5318778 w 10753706"/>
              <a:gd name="connsiteY95" fmla="*/ 855310 h 1027260"/>
              <a:gd name="connsiteX96" fmla="*/ 5298645 w 10753706"/>
              <a:gd name="connsiteY96" fmla="*/ 855171 h 1027260"/>
              <a:gd name="connsiteX97" fmla="*/ 5253828 w 10753706"/>
              <a:gd name="connsiteY97" fmla="*/ 859670 h 1027260"/>
              <a:gd name="connsiteX98" fmla="*/ 5216955 w 10753706"/>
              <a:gd name="connsiteY98" fmla="*/ 866245 h 1027260"/>
              <a:gd name="connsiteX99" fmla="*/ 5214344 w 10753706"/>
              <a:gd name="connsiteY99" fmla="*/ 868102 h 1027260"/>
              <a:gd name="connsiteX100" fmla="*/ 5195561 w 10753706"/>
              <a:gd name="connsiteY100" fmla="*/ 869949 h 1027260"/>
              <a:gd name="connsiteX101" fmla="*/ 5182555 w 10753706"/>
              <a:gd name="connsiteY101" fmla="*/ 873542 h 1027260"/>
              <a:gd name="connsiteX102" fmla="*/ 5172552 w 10753706"/>
              <a:gd name="connsiteY102" fmla="*/ 878801 h 1027260"/>
              <a:gd name="connsiteX103" fmla="*/ 5027993 w 10753706"/>
              <a:gd name="connsiteY103" fmla="*/ 889666 h 1027260"/>
              <a:gd name="connsiteX104" fmla="*/ 4939844 w 10753706"/>
              <a:gd name="connsiteY104" fmla="*/ 934802 h 1027260"/>
              <a:gd name="connsiteX105" fmla="*/ 4792576 w 10753706"/>
              <a:gd name="connsiteY105" fmla="*/ 934820 h 1027260"/>
              <a:gd name="connsiteX106" fmla="*/ 4602423 w 10753706"/>
              <a:gd name="connsiteY106" fmla="*/ 958063 h 1027260"/>
              <a:gd name="connsiteX107" fmla="*/ 4290656 w 10753706"/>
              <a:gd name="connsiteY107" fmla="*/ 969152 h 1027260"/>
              <a:gd name="connsiteX108" fmla="*/ 3952334 w 10753706"/>
              <a:gd name="connsiteY108" fmla="*/ 954043 h 1027260"/>
              <a:gd name="connsiteX109" fmla="*/ 3858560 w 10753706"/>
              <a:gd name="connsiteY109" fmla="*/ 948781 h 1027260"/>
              <a:gd name="connsiteX110" fmla="*/ 3846597 w 10753706"/>
              <a:gd name="connsiteY110" fmla="*/ 948382 h 1027260"/>
              <a:gd name="connsiteX111" fmla="*/ 3736044 w 10753706"/>
              <a:gd name="connsiteY111" fmla="*/ 947759 h 1027260"/>
              <a:gd name="connsiteX112" fmla="*/ 3713136 w 10753706"/>
              <a:gd name="connsiteY112" fmla="*/ 946963 h 1027260"/>
              <a:gd name="connsiteX113" fmla="*/ 3695939 w 10753706"/>
              <a:gd name="connsiteY113" fmla="*/ 943639 h 1027260"/>
              <a:gd name="connsiteX114" fmla="*/ 3694125 w 10753706"/>
              <a:gd name="connsiteY114" fmla="*/ 940567 h 1027260"/>
              <a:gd name="connsiteX115" fmla="*/ 3681925 w 10753706"/>
              <a:gd name="connsiteY115" fmla="*/ 939706 h 1027260"/>
              <a:gd name="connsiteX116" fmla="*/ 3679204 w 10753706"/>
              <a:gd name="connsiteY116" fmla="*/ 938926 h 1027260"/>
              <a:gd name="connsiteX117" fmla="*/ 3615656 w 10753706"/>
              <a:gd name="connsiteY117" fmla="*/ 940320 h 1027260"/>
              <a:gd name="connsiteX118" fmla="*/ 3567983 w 10753706"/>
              <a:gd name="connsiteY118" fmla="*/ 935596 h 1027260"/>
              <a:gd name="connsiteX119" fmla="*/ 3422423 w 10753706"/>
              <a:gd name="connsiteY119" fmla="*/ 932129 h 1027260"/>
              <a:gd name="connsiteX120" fmla="*/ 3310925 w 10753706"/>
              <a:gd name="connsiteY120" fmla="*/ 911072 h 1027260"/>
              <a:gd name="connsiteX121" fmla="*/ 3139421 w 10753706"/>
              <a:gd name="connsiteY121" fmla="*/ 934151 h 1027260"/>
              <a:gd name="connsiteX122" fmla="*/ 2996922 w 10753706"/>
              <a:gd name="connsiteY122" fmla="*/ 927537 h 1027260"/>
              <a:gd name="connsiteX123" fmla="*/ 2982785 w 10753706"/>
              <a:gd name="connsiteY123" fmla="*/ 931453 h 1027260"/>
              <a:gd name="connsiteX124" fmla="*/ 2967478 w 10753706"/>
              <a:gd name="connsiteY124" fmla="*/ 933397 h 1027260"/>
              <a:gd name="connsiteX125" fmla="*/ 2948552 w 10753706"/>
              <a:gd name="connsiteY125" fmla="*/ 932961 h 1027260"/>
              <a:gd name="connsiteX126" fmla="*/ 2944404 w 10753706"/>
              <a:gd name="connsiteY126" fmla="*/ 934452 h 1027260"/>
              <a:gd name="connsiteX127" fmla="*/ 2908608 w 10753706"/>
              <a:gd name="connsiteY127" fmla="*/ 937205 h 1027260"/>
              <a:gd name="connsiteX128" fmla="*/ 2904443 w 10753706"/>
              <a:gd name="connsiteY128" fmla="*/ 936455 h 1027260"/>
              <a:gd name="connsiteX129" fmla="*/ 2868935 w 10753706"/>
              <a:gd name="connsiteY129" fmla="*/ 938022 h 1027260"/>
              <a:gd name="connsiteX130" fmla="*/ 2868586 w 10753706"/>
              <a:gd name="connsiteY130" fmla="*/ 937487 h 1027260"/>
              <a:gd name="connsiteX131" fmla="*/ 2859191 w 10753706"/>
              <a:gd name="connsiteY131" fmla="*/ 935503 h 1027260"/>
              <a:gd name="connsiteX132" fmla="*/ 2840915 w 10753706"/>
              <a:gd name="connsiteY132" fmla="*/ 932977 h 1027260"/>
              <a:gd name="connsiteX133" fmla="*/ 2763509 w 10753706"/>
              <a:gd name="connsiteY133" fmla="*/ 921850 h 1027260"/>
              <a:gd name="connsiteX134" fmla="*/ 2756121 w 10753706"/>
              <a:gd name="connsiteY134" fmla="*/ 921864 h 1027260"/>
              <a:gd name="connsiteX135" fmla="*/ 2755998 w 10753706"/>
              <a:gd name="connsiteY135" fmla="*/ 921739 h 1027260"/>
              <a:gd name="connsiteX136" fmla="*/ 2748255 w 10753706"/>
              <a:gd name="connsiteY136" fmla="*/ 921505 h 1027260"/>
              <a:gd name="connsiteX137" fmla="*/ 2694601 w 10753706"/>
              <a:gd name="connsiteY137" fmla="*/ 915575 h 1027260"/>
              <a:gd name="connsiteX138" fmla="*/ 2635357 w 10753706"/>
              <a:gd name="connsiteY138" fmla="*/ 910976 h 1027260"/>
              <a:gd name="connsiteX139" fmla="*/ 2601047 w 10753706"/>
              <a:gd name="connsiteY139" fmla="*/ 910263 h 1027260"/>
              <a:gd name="connsiteX140" fmla="*/ 2507482 w 10753706"/>
              <a:gd name="connsiteY140" fmla="*/ 906211 h 1027260"/>
              <a:gd name="connsiteX141" fmla="*/ 2413884 w 10753706"/>
              <a:gd name="connsiteY141" fmla="*/ 900545 h 1027260"/>
              <a:gd name="connsiteX142" fmla="*/ 2368912 w 10753706"/>
              <a:gd name="connsiteY142" fmla="*/ 888755 h 1027260"/>
              <a:gd name="connsiteX143" fmla="*/ 2349490 w 10753706"/>
              <a:gd name="connsiteY143" fmla="*/ 889719 h 1027260"/>
              <a:gd name="connsiteX144" fmla="*/ 2344290 w 10753706"/>
              <a:gd name="connsiteY144" fmla="*/ 890584 h 1027260"/>
              <a:gd name="connsiteX145" fmla="*/ 2336488 w 10753706"/>
              <a:gd name="connsiteY145" fmla="*/ 891058 h 1027260"/>
              <a:gd name="connsiteX146" fmla="*/ 2329015 w 10753706"/>
              <a:gd name="connsiteY146" fmla="*/ 891627 h 1027260"/>
              <a:gd name="connsiteX147" fmla="*/ 2293898 w 10753706"/>
              <a:gd name="connsiteY147" fmla="*/ 896431 h 1027260"/>
              <a:gd name="connsiteX148" fmla="*/ 2243927 w 10753706"/>
              <a:gd name="connsiteY148" fmla="*/ 888076 h 1027260"/>
              <a:gd name="connsiteX149" fmla="*/ 2223920 w 10753706"/>
              <a:gd name="connsiteY149" fmla="*/ 887331 h 1027260"/>
              <a:gd name="connsiteX150" fmla="*/ 2213081 w 10753706"/>
              <a:gd name="connsiteY150" fmla="*/ 886302 h 1027260"/>
              <a:gd name="connsiteX151" fmla="*/ 2212307 w 10753706"/>
              <a:gd name="connsiteY151" fmla="*/ 885829 h 1027260"/>
              <a:gd name="connsiteX152" fmla="*/ 2152321 w 10753706"/>
              <a:gd name="connsiteY152" fmla="*/ 894418 h 1027260"/>
              <a:gd name="connsiteX153" fmla="*/ 2140985 w 10753706"/>
              <a:gd name="connsiteY153" fmla="*/ 895968 h 1027260"/>
              <a:gd name="connsiteX154" fmla="*/ 2121210 w 10753706"/>
              <a:gd name="connsiteY154" fmla="*/ 899354 h 1027260"/>
              <a:gd name="connsiteX155" fmla="*/ 2119146 w 10753706"/>
              <a:gd name="connsiteY155" fmla="*/ 899033 h 1027260"/>
              <a:gd name="connsiteX156" fmla="*/ 2105666 w 10753706"/>
              <a:gd name="connsiteY156" fmla="*/ 902240 h 1027260"/>
              <a:gd name="connsiteX157" fmla="*/ 2094924 w 10753706"/>
              <a:gd name="connsiteY157" fmla="*/ 907203 h 1027260"/>
              <a:gd name="connsiteX158" fmla="*/ 1949478 w 10753706"/>
              <a:gd name="connsiteY158" fmla="*/ 913748 h 1027260"/>
              <a:gd name="connsiteX159" fmla="*/ 1749684 w 10753706"/>
              <a:gd name="connsiteY159" fmla="*/ 942223 h 1027260"/>
              <a:gd name="connsiteX160" fmla="*/ 1585576 w 10753706"/>
              <a:gd name="connsiteY160" fmla="*/ 954170 h 1027260"/>
              <a:gd name="connsiteX161" fmla="*/ 1476250 w 10753706"/>
              <a:gd name="connsiteY161" fmla="*/ 950653 h 1027260"/>
              <a:gd name="connsiteX162" fmla="*/ 1433927 w 10753706"/>
              <a:gd name="connsiteY162" fmla="*/ 959926 h 1027260"/>
              <a:gd name="connsiteX163" fmla="*/ 1414893 w 10753706"/>
              <a:gd name="connsiteY163" fmla="*/ 957671 h 1027260"/>
              <a:gd name="connsiteX164" fmla="*/ 1411585 w 10753706"/>
              <a:gd name="connsiteY164" fmla="*/ 957179 h 1027260"/>
              <a:gd name="connsiteX165" fmla="*/ 1398896 w 10753706"/>
              <a:gd name="connsiteY165" fmla="*/ 957460 h 1027260"/>
              <a:gd name="connsiteX166" fmla="*/ 1394632 w 10753706"/>
              <a:gd name="connsiteY166" fmla="*/ 954725 h 1027260"/>
              <a:gd name="connsiteX167" fmla="*/ 1375043 w 10753706"/>
              <a:gd name="connsiteY167" fmla="*/ 953132 h 1027260"/>
              <a:gd name="connsiteX168" fmla="*/ 1351876 w 10753706"/>
              <a:gd name="connsiteY168" fmla="*/ 954436 h 1027260"/>
              <a:gd name="connsiteX169" fmla="*/ 1242676 w 10753706"/>
              <a:gd name="connsiteY169" fmla="*/ 963767 h 1027260"/>
              <a:gd name="connsiteX170" fmla="*/ 1205993 w 10753706"/>
              <a:gd name="connsiteY170" fmla="*/ 974080 h 1027260"/>
              <a:gd name="connsiteX171" fmla="*/ 1052221 w 10753706"/>
              <a:gd name="connsiteY171" fmla="*/ 963954 h 1027260"/>
              <a:gd name="connsiteX172" fmla="*/ 968270 w 10753706"/>
              <a:gd name="connsiteY172" fmla="*/ 964761 h 1027260"/>
              <a:gd name="connsiteX173" fmla="*/ 874493 w 10753706"/>
              <a:gd name="connsiteY173" fmla="*/ 998122 h 1027260"/>
              <a:gd name="connsiteX174" fmla="*/ 814411 w 10753706"/>
              <a:gd name="connsiteY174" fmla="*/ 1007391 h 1027260"/>
              <a:gd name="connsiteX175" fmla="*/ 688604 w 10753706"/>
              <a:gd name="connsiteY175" fmla="*/ 1015631 h 1027260"/>
              <a:gd name="connsiteX176" fmla="*/ 618171 w 10753706"/>
              <a:gd name="connsiteY176" fmla="*/ 1027260 h 1027260"/>
              <a:gd name="connsiteX177" fmla="*/ 570379 w 10753706"/>
              <a:gd name="connsiteY177" fmla="*/ 1023487 h 1027260"/>
              <a:gd name="connsiteX178" fmla="*/ 482519 w 10753706"/>
              <a:gd name="connsiteY178" fmla="*/ 1002108 h 1027260"/>
              <a:gd name="connsiteX179" fmla="*/ 475319 w 10753706"/>
              <a:gd name="connsiteY179" fmla="*/ 1009922 h 1027260"/>
              <a:gd name="connsiteX180" fmla="*/ 431104 w 10753706"/>
              <a:gd name="connsiteY180" fmla="*/ 1009317 h 1027260"/>
              <a:gd name="connsiteX181" fmla="*/ 363782 w 10753706"/>
              <a:gd name="connsiteY181" fmla="*/ 1007585 h 1027260"/>
              <a:gd name="connsiteX182" fmla="*/ 325533 w 10753706"/>
              <a:gd name="connsiteY182" fmla="*/ 1008502 h 1027260"/>
              <a:gd name="connsiteX183" fmla="*/ 220429 w 10753706"/>
              <a:gd name="connsiteY183" fmla="*/ 1008927 h 1027260"/>
              <a:gd name="connsiteX184" fmla="*/ 114676 w 10753706"/>
              <a:gd name="connsiteY184" fmla="*/ 1007765 h 1027260"/>
              <a:gd name="connsiteX185" fmla="*/ 13470 w 10753706"/>
              <a:gd name="connsiteY185" fmla="*/ 998544 h 1027260"/>
              <a:gd name="connsiteX186" fmla="*/ 0 w 10753706"/>
              <a:gd name="connsiteY186" fmla="*/ 997355 h 10272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</a:cxnLst>
            <a:rect l="l" t="t" r="r" b="b"/>
            <a:pathLst>
              <a:path w="10753706" h="1027260">
                <a:moveTo>
                  <a:pt x="0" y="0"/>
                </a:moveTo>
                <a:lnTo>
                  <a:pt x="10753706" y="0"/>
                </a:lnTo>
                <a:lnTo>
                  <a:pt x="10748809" y="2522"/>
                </a:lnTo>
                <a:cubicBezTo>
                  <a:pt x="10744031" y="4644"/>
                  <a:pt x="10737551" y="7204"/>
                  <a:pt x="10725330" y="11977"/>
                </a:cubicBezTo>
                <a:cubicBezTo>
                  <a:pt x="10700888" y="21523"/>
                  <a:pt x="10652058" y="39304"/>
                  <a:pt x="10615423" y="52967"/>
                </a:cubicBezTo>
                <a:cubicBezTo>
                  <a:pt x="10598524" y="49017"/>
                  <a:pt x="10550674" y="61360"/>
                  <a:pt x="10533936" y="53095"/>
                </a:cubicBezTo>
                <a:cubicBezTo>
                  <a:pt x="10519435" y="55674"/>
                  <a:pt x="10480156" y="49393"/>
                  <a:pt x="10466876" y="45180"/>
                </a:cubicBezTo>
                <a:cubicBezTo>
                  <a:pt x="10443145" y="68059"/>
                  <a:pt x="10382269" y="71294"/>
                  <a:pt x="10355090" y="89741"/>
                </a:cubicBezTo>
                <a:cubicBezTo>
                  <a:pt x="10286222" y="95376"/>
                  <a:pt x="10146285" y="63529"/>
                  <a:pt x="10087145" y="66115"/>
                </a:cubicBezTo>
                <a:cubicBezTo>
                  <a:pt x="10067575" y="79584"/>
                  <a:pt x="10043111" y="68921"/>
                  <a:pt x="10015902" y="76178"/>
                </a:cubicBezTo>
                <a:cubicBezTo>
                  <a:pt x="9952302" y="84628"/>
                  <a:pt x="9893286" y="103337"/>
                  <a:pt x="9806005" y="102435"/>
                </a:cubicBezTo>
                <a:cubicBezTo>
                  <a:pt x="9782247" y="141133"/>
                  <a:pt x="9674787" y="151643"/>
                  <a:pt x="9602583" y="179170"/>
                </a:cubicBezTo>
                <a:cubicBezTo>
                  <a:pt x="9557658" y="187584"/>
                  <a:pt x="9478290" y="154235"/>
                  <a:pt x="9469719" y="174721"/>
                </a:cubicBezTo>
                <a:cubicBezTo>
                  <a:pt x="9443779" y="165070"/>
                  <a:pt x="9431317" y="185692"/>
                  <a:pt x="9408692" y="189513"/>
                </a:cubicBezTo>
                <a:cubicBezTo>
                  <a:pt x="9387154" y="183843"/>
                  <a:pt x="9380475" y="191089"/>
                  <a:pt x="9364151" y="194072"/>
                </a:cubicBezTo>
                <a:cubicBezTo>
                  <a:pt x="9354686" y="190222"/>
                  <a:pt x="9340485" y="191782"/>
                  <a:pt x="9337751" y="197579"/>
                </a:cubicBezTo>
                <a:cubicBezTo>
                  <a:pt x="9349566" y="209270"/>
                  <a:pt x="9297468" y="207714"/>
                  <a:pt x="9297166" y="216558"/>
                </a:cubicBezTo>
                <a:cubicBezTo>
                  <a:pt x="9269057" y="220999"/>
                  <a:pt x="9139630" y="221783"/>
                  <a:pt x="9123859" y="237356"/>
                </a:cubicBezTo>
                <a:cubicBezTo>
                  <a:pt x="9068176" y="249209"/>
                  <a:pt x="8975349" y="235349"/>
                  <a:pt x="8950741" y="238020"/>
                </a:cubicBezTo>
                <a:cubicBezTo>
                  <a:pt x="8916265" y="215428"/>
                  <a:pt x="8822808" y="292026"/>
                  <a:pt x="8718236" y="303148"/>
                </a:cubicBezTo>
                <a:cubicBezTo>
                  <a:pt x="8703111" y="302060"/>
                  <a:pt x="8695551" y="302792"/>
                  <a:pt x="8694011" y="308812"/>
                </a:cubicBezTo>
                <a:cubicBezTo>
                  <a:pt x="8661810" y="312764"/>
                  <a:pt x="8637956" y="329628"/>
                  <a:pt x="8611976" y="324819"/>
                </a:cubicBezTo>
                <a:cubicBezTo>
                  <a:pt x="8621849" y="336388"/>
                  <a:pt x="8562809" y="325917"/>
                  <a:pt x="8562074" y="337971"/>
                </a:cubicBezTo>
                <a:cubicBezTo>
                  <a:pt x="8543699" y="343978"/>
                  <a:pt x="8511321" y="356396"/>
                  <a:pt x="8501724" y="360865"/>
                </a:cubicBezTo>
                <a:lnTo>
                  <a:pt x="8504489" y="364790"/>
                </a:lnTo>
                <a:lnTo>
                  <a:pt x="8492774" y="366181"/>
                </a:lnTo>
                <a:lnTo>
                  <a:pt x="8466405" y="368724"/>
                </a:lnTo>
                <a:cubicBezTo>
                  <a:pt x="8455454" y="372229"/>
                  <a:pt x="8440175" y="385805"/>
                  <a:pt x="8427069" y="387211"/>
                </a:cubicBezTo>
                <a:cubicBezTo>
                  <a:pt x="8400442" y="392215"/>
                  <a:pt x="8397079" y="382989"/>
                  <a:pt x="8387766" y="377161"/>
                </a:cubicBezTo>
                <a:cubicBezTo>
                  <a:pt x="8369233" y="378548"/>
                  <a:pt x="8334756" y="390869"/>
                  <a:pt x="8315874" y="395527"/>
                </a:cubicBezTo>
                <a:cubicBezTo>
                  <a:pt x="8306664" y="400500"/>
                  <a:pt x="8272845" y="393679"/>
                  <a:pt x="8274474" y="405112"/>
                </a:cubicBezTo>
                <a:cubicBezTo>
                  <a:pt x="8255483" y="406194"/>
                  <a:pt x="8244963" y="408376"/>
                  <a:pt x="8234664" y="410219"/>
                </a:cubicBezTo>
                <a:lnTo>
                  <a:pt x="8211268" y="416791"/>
                </a:lnTo>
                <a:cubicBezTo>
                  <a:pt x="8204720" y="419941"/>
                  <a:pt x="8197411" y="422004"/>
                  <a:pt x="8188615" y="421755"/>
                </a:cubicBezTo>
                <a:lnTo>
                  <a:pt x="8179981" y="420402"/>
                </a:lnTo>
                <a:lnTo>
                  <a:pt x="8179307" y="422516"/>
                </a:lnTo>
                <a:cubicBezTo>
                  <a:pt x="8179027" y="425797"/>
                  <a:pt x="8175790" y="448341"/>
                  <a:pt x="8147929" y="450302"/>
                </a:cubicBezTo>
                <a:cubicBezTo>
                  <a:pt x="8130300" y="457967"/>
                  <a:pt x="8114933" y="461015"/>
                  <a:pt x="8089136" y="465283"/>
                </a:cubicBezTo>
                <a:cubicBezTo>
                  <a:pt x="8072810" y="465920"/>
                  <a:pt x="8069376" y="451569"/>
                  <a:pt x="8049973" y="454121"/>
                </a:cubicBezTo>
                <a:cubicBezTo>
                  <a:pt x="7974508" y="471465"/>
                  <a:pt x="8006050" y="447139"/>
                  <a:pt x="7965913" y="464415"/>
                </a:cubicBezTo>
                <a:cubicBezTo>
                  <a:pt x="7958234" y="466025"/>
                  <a:pt x="7951405" y="465800"/>
                  <a:pt x="7945093" y="464798"/>
                </a:cubicBezTo>
                <a:lnTo>
                  <a:pt x="7935335" y="462442"/>
                </a:lnTo>
                <a:lnTo>
                  <a:pt x="7904779" y="471429"/>
                </a:lnTo>
                <a:cubicBezTo>
                  <a:pt x="7889387" y="474999"/>
                  <a:pt x="7872867" y="477951"/>
                  <a:pt x="7855604" y="480199"/>
                </a:cubicBezTo>
                <a:cubicBezTo>
                  <a:pt x="7850005" y="476378"/>
                  <a:pt x="7838628" y="483595"/>
                  <a:pt x="7832630" y="485371"/>
                </a:cubicBezTo>
                <a:cubicBezTo>
                  <a:pt x="7831473" y="482645"/>
                  <a:pt x="7816623" y="482661"/>
                  <a:pt x="7812438" y="485391"/>
                </a:cubicBezTo>
                <a:cubicBezTo>
                  <a:pt x="7709470" y="505049"/>
                  <a:pt x="7759426" y="473956"/>
                  <a:pt x="7701399" y="495197"/>
                </a:cubicBezTo>
                <a:cubicBezTo>
                  <a:pt x="7690986" y="496989"/>
                  <a:pt x="7682397" y="496365"/>
                  <a:pt x="7674778" y="494723"/>
                </a:cubicBezTo>
                <a:lnTo>
                  <a:pt x="7660445" y="490194"/>
                </a:lnTo>
                <a:lnTo>
                  <a:pt x="7651781" y="493084"/>
                </a:lnTo>
                <a:cubicBezTo>
                  <a:pt x="7616113" y="496548"/>
                  <a:pt x="7603273" y="491735"/>
                  <a:pt x="7584807" y="499490"/>
                </a:cubicBezTo>
                <a:cubicBezTo>
                  <a:pt x="7549256" y="490212"/>
                  <a:pt x="7563949" y="500167"/>
                  <a:pt x="7541324" y="504184"/>
                </a:cubicBezTo>
                <a:cubicBezTo>
                  <a:pt x="7523851" y="508307"/>
                  <a:pt x="7559546" y="509825"/>
                  <a:pt x="7541756" y="512184"/>
                </a:cubicBezTo>
                <a:cubicBezTo>
                  <a:pt x="7520963" y="510864"/>
                  <a:pt x="7525755" y="520497"/>
                  <a:pt x="7503906" y="518551"/>
                </a:cubicBezTo>
                <a:cubicBezTo>
                  <a:pt x="7505924" y="510774"/>
                  <a:pt x="7464361" y="523683"/>
                  <a:pt x="7460411" y="517415"/>
                </a:cubicBezTo>
                <a:lnTo>
                  <a:pt x="7460116" y="517548"/>
                </a:lnTo>
                <a:cubicBezTo>
                  <a:pt x="7447785" y="530928"/>
                  <a:pt x="7310141" y="550568"/>
                  <a:pt x="7297810" y="563947"/>
                </a:cubicBezTo>
                <a:cubicBezTo>
                  <a:pt x="7221791" y="605698"/>
                  <a:pt x="7039072" y="646008"/>
                  <a:pt x="6946388" y="665244"/>
                </a:cubicBezTo>
                <a:cubicBezTo>
                  <a:pt x="6853704" y="684480"/>
                  <a:pt x="6804875" y="677485"/>
                  <a:pt x="6741704" y="679365"/>
                </a:cubicBezTo>
                <a:lnTo>
                  <a:pt x="6624680" y="677674"/>
                </a:lnTo>
                <a:lnTo>
                  <a:pt x="6605700" y="683566"/>
                </a:lnTo>
                <a:cubicBezTo>
                  <a:pt x="6603309" y="685184"/>
                  <a:pt x="6599550" y="685647"/>
                  <a:pt x="6576922" y="683030"/>
                </a:cubicBezTo>
                <a:cubicBezTo>
                  <a:pt x="6527275" y="698355"/>
                  <a:pt x="6440981" y="702347"/>
                  <a:pt x="6405123" y="721946"/>
                </a:cubicBezTo>
                <a:cubicBezTo>
                  <a:pt x="6407963" y="715467"/>
                  <a:pt x="6383450" y="712913"/>
                  <a:pt x="6368938" y="717341"/>
                </a:cubicBezTo>
                <a:cubicBezTo>
                  <a:pt x="6377914" y="692119"/>
                  <a:pt x="6315316" y="744281"/>
                  <a:pt x="6295102" y="729508"/>
                </a:cubicBezTo>
                <a:cubicBezTo>
                  <a:pt x="6300358" y="744473"/>
                  <a:pt x="6240070" y="776254"/>
                  <a:pt x="6202084" y="767091"/>
                </a:cubicBezTo>
                <a:cubicBezTo>
                  <a:pt x="6152826" y="774744"/>
                  <a:pt x="6122010" y="790367"/>
                  <a:pt x="6067157" y="790339"/>
                </a:cubicBezTo>
                <a:cubicBezTo>
                  <a:pt x="6066310" y="792484"/>
                  <a:pt x="6064283" y="794403"/>
                  <a:pt x="6061443" y="796151"/>
                </a:cubicBezTo>
                <a:lnTo>
                  <a:pt x="6051406" y="800684"/>
                </a:lnTo>
                <a:lnTo>
                  <a:pt x="6049097" y="800636"/>
                </a:lnTo>
                <a:cubicBezTo>
                  <a:pt x="6040408" y="801393"/>
                  <a:pt x="6036299" y="802645"/>
                  <a:pt x="6034222" y="804110"/>
                </a:cubicBezTo>
                <a:lnTo>
                  <a:pt x="6033121" y="806078"/>
                </a:lnTo>
                <a:lnTo>
                  <a:pt x="6023593" y="808842"/>
                </a:lnTo>
                <a:lnTo>
                  <a:pt x="6006639" y="815304"/>
                </a:lnTo>
                <a:lnTo>
                  <a:pt x="6001762" y="815557"/>
                </a:lnTo>
                <a:lnTo>
                  <a:pt x="5973534" y="823815"/>
                </a:lnTo>
                <a:lnTo>
                  <a:pt x="5972336" y="823476"/>
                </a:lnTo>
                <a:cubicBezTo>
                  <a:pt x="5969004" y="822901"/>
                  <a:pt x="5965329" y="822833"/>
                  <a:pt x="5960841" y="823819"/>
                </a:cubicBezTo>
                <a:cubicBezTo>
                  <a:pt x="5955860" y="815655"/>
                  <a:pt x="5953515" y="821882"/>
                  <a:pt x="5940719" y="825514"/>
                </a:cubicBezTo>
                <a:cubicBezTo>
                  <a:pt x="5930130" y="813644"/>
                  <a:pt x="5900943" y="827979"/>
                  <a:pt x="5884298" y="823806"/>
                </a:cubicBezTo>
                <a:cubicBezTo>
                  <a:pt x="5875133" y="826741"/>
                  <a:pt x="5865250" y="829630"/>
                  <a:pt x="5854779" y="832365"/>
                </a:cubicBezTo>
                <a:lnTo>
                  <a:pt x="5848382" y="833844"/>
                </a:lnTo>
                <a:lnTo>
                  <a:pt x="5848066" y="833772"/>
                </a:lnTo>
                <a:cubicBezTo>
                  <a:pt x="5846273" y="833879"/>
                  <a:pt x="5844018" y="834284"/>
                  <a:pt x="5840944" y="835132"/>
                </a:cubicBezTo>
                <a:lnTo>
                  <a:pt x="5836719" y="836539"/>
                </a:lnTo>
                <a:lnTo>
                  <a:pt x="5824311" y="839408"/>
                </a:lnTo>
                <a:lnTo>
                  <a:pt x="5818788" y="839727"/>
                </a:lnTo>
                <a:cubicBezTo>
                  <a:pt x="5797008" y="838594"/>
                  <a:pt x="5786883" y="822081"/>
                  <a:pt x="5763953" y="834282"/>
                </a:cubicBezTo>
                <a:cubicBezTo>
                  <a:pt x="5726813" y="837521"/>
                  <a:pt x="5699446" y="830949"/>
                  <a:pt x="5667748" y="840211"/>
                </a:cubicBezTo>
                <a:cubicBezTo>
                  <a:pt x="5632959" y="843205"/>
                  <a:pt x="5601436" y="842280"/>
                  <a:pt x="5573108" y="847611"/>
                </a:cubicBezTo>
                <a:cubicBezTo>
                  <a:pt x="5560030" y="845832"/>
                  <a:pt x="5549547" y="851598"/>
                  <a:pt x="5539137" y="851033"/>
                </a:cubicBezTo>
                <a:cubicBezTo>
                  <a:pt x="5528728" y="850467"/>
                  <a:pt x="5529256" y="837509"/>
                  <a:pt x="5510651" y="844215"/>
                </a:cubicBezTo>
                <a:cubicBezTo>
                  <a:pt x="5494241" y="833607"/>
                  <a:pt x="5466101" y="839171"/>
                  <a:pt x="5457331" y="839159"/>
                </a:cubicBezTo>
                <a:lnTo>
                  <a:pt x="5410613" y="834358"/>
                </a:lnTo>
                <a:lnTo>
                  <a:pt x="5370040" y="862127"/>
                </a:lnTo>
                <a:cubicBezTo>
                  <a:pt x="5357863" y="856469"/>
                  <a:pt x="5319115" y="868069"/>
                  <a:pt x="5318778" y="855310"/>
                </a:cubicBezTo>
                <a:cubicBezTo>
                  <a:pt x="5303920" y="857760"/>
                  <a:pt x="5296727" y="863736"/>
                  <a:pt x="5298645" y="855171"/>
                </a:cubicBezTo>
                <a:cubicBezTo>
                  <a:pt x="5287819" y="855897"/>
                  <a:pt x="5267444" y="857825"/>
                  <a:pt x="5253828" y="859670"/>
                </a:cubicBezTo>
                <a:lnTo>
                  <a:pt x="5216955" y="866245"/>
                </a:lnTo>
                <a:lnTo>
                  <a:pt x="5214344" y="868102"/>
                </a:lnTo>
                <a:cubicBezTo>
                  <a:pt x="5210778" y="868719"/>
                  <a:pt x="5200859" y="869042"/>
                  <a:pt x="5195561" y="869949"/>
                </a:cubicBezTo>
                <a:lnTo>
                  <a:pt x="5182555" y="873542"/>
                </a:lnTo>
                <a:cubicBezTo>
                  <a:pt x="5178496" y="875023"/>
                  <a:pt x="5175066" y="876746"/>
                  <a:pt x="5172552" y="878801"/>
                </a:cubicBezTo>
                <a:cubicBezTo>
                  <a:pt x="5121406" y="873797"/>
                  <a:pt x="5080096" y="886529"/>
                  <a:pt x="5027993" y="889666"/>
                </a:cubicBezTo>
                <a:cubicBezTo>
                  <a:pt x="4999924" y="877115"/>
                  <a:pt x="4946973" y="919452"/>
                  <a:pt x="4939844" y="934802"/>
                </a:cubicBezTo>
                <a:cubicBezTo>
                  <a:pt x="4895154" y="940701"/>
                  <a:pt x="4844006" y="928240"/>
                  <a:pt x="4792576" y="934820"/>
                </a:cubicBezTo>
                <a:lnTo>
                  <a:pt x="4602423" y="958063"/>
                </a:lnTo>
                <a:cubicBezTo>
                  <a:pt x="4488530" y="967131"/>
                  <a:pt x="4399004" y="969822"/>
                  <a:pt x="4290656" y="969152"/>
                </a:cubicBezTo>
                <a:cubicBezTo>
                  <a:pt x="4182308" y="968482"/>
                  <a:pt x="4046938" y="971167"/>
                  <a:pt x="3952334" y="954043"/>
                </a:cubicBezTo>
                <a:lnTo>
                  <a:pt x="3858560" y="948781"/>
                </a:lnTo>
                <a:lnTo>
                  <a:pt x="3846597" y="948382"/>
                </a:lnTo>
                <a:cubicBezTo>
                  <a:pt x="3807516" y="956616"/>
                  <a:pt x="3767475" y="941640"/>
                  <a:pt x="3736044" y="947759"/>
                </a:cubicBezTo>
                <a:cubicBezTo>
                  <a:pt x="3727323" y="948128"/>
                  <a:pt x="3719828" y="947771"/>
                  <a:pt x="3713136" y="946963"/>
                </a:cubicBezTo>
                <a:lnTo>
                  <a:pt x="3695939" y="943639"/>
                </a:lnTo>
                <a:lnTo>
                  <a:pt x="3694125" y="940567"/>
                </a:lnTo>
                <a:lnTo>
                  <a:pt x="3681925" y="939706"/>
                </a:lnTo>
                <a:lnTo>
                  <a:pt x="3679204" y="938926"/>
                </a:lnTo>
                <a:cubicBezTo>
                  <a:pt x="3668160" y="939028"/>
                  <a:pt x="3634193" y="940875"/>
                  <a:pt x="3615656" y="940320"/>
                </a:cubicBezTo>
                <a:cubicBezTo>
                  <a:pt x="3582626" y="936974"/>
                  <a:pt x="3593904" y="949140"/>
                  <a:pt x="3567983" y="935596"/>
                </a:cubicBezTo>
                <a:cubicBezTo>
                  <a:pt x="3504185" y="939048"/>
                  <a:pt x="3482818" y="922224"/>
                  <a:pt x="3422423" y="932129"/>
                </a:cubicBezTo>
                <a:cubicBezTo>
                  <a:pt x="3369166" y="933413"/>
                  <a:pt x="3329486" y="910108"/>
                  <a:pt x="3310925" y="911072"/>
                </a:cubicBezTo>
                <a:cubicBezTo>
                  <a:pt x="3261363" y="909787"/>
                  <a:pt x="3198415" y="933574"/>
                  <a:pt x="3139421" y="934151"/>
                </a:cubicBezTo>
                <a:cubicBezTo>
                  <a:pt x="3088799" y="931012"/>
                  <a:pt x="3038941" y="938464"/>
                  <a:pt x="2996922" y="927537"/>
                </a:cubicBezTo>
                <a:cubicBezTo>
                  <a:pt x="2992673" y="929234"/>
                  <a:pt x="2987900" y="930498"/>
                  <a:pt x="2982785" y="931453"/>
                </a:cubicBezTo>
                <a:lnTo>
                  <a:pt x="2967478" y="933397"/>
                </a:lnTo>
                <a:lnTo>
                  <a:pt x="2948552" y="932961"/>
                </a:lnTo>
                <a:lnTo>
                  <a:pt x="2944404" y="934452"/>
                </a:lnTo>
                <a:lnTo>
                  <a:pt x="2908608" y="937205"/>
                </a:lnTo>
                <a:lnTo>
                  <a:pt x="2904443" y="936455"/>
                </a:lnTo>
                <a:lnTo>
                  <a:pt x="2868935" y="938022"/>
                </a:lnTo>
                <a:lnTo>
                  <a:pt x="2868586" y="937487"/>
                </a:lnTo>
                <a:cubicBezTo>
                  <a:pt x="2866994" y="936327"/>
                  <a:pt x="2864292" y="935538"/>
                  <a:pt x="2859191" y="935503"/>
                </a:cubicBezTo>
                <a:cubicBezTo>
                  <a:pt x="2869075" y="927418"/>
                  <a:pt x="2856828" y="932364"/>
                  <a:pt x="2840915" y="932977"/>
                </a:cubicBezTo>
                <a:lnTo>
                  <a:pt x="2763509" y="921850"/>
                </a:lnTo>
                <a:lnTo>
                  <a:pt x="2756121" y="921864"/>
                </a:lnTo>
                <a:cubicBezTo>
                  <a:pt x="2756081" y="921822"/>
                  <a:pt x="2756039" y="921781"/>
                  <a:pt x="2755998" y="921739"/>
                </a:cubicBezTo>
                <a:cubicBezTo>
                  <a:pt x="2754445" y="921476"/>
                  <a:pt x="2752036" y="921380"/>
                  <a:pt x="2748255" y="921505"/>
                </a:cubicBezTo>
                <a:lnTo>
                  <a:pt x="2694601" y="915575"/>
                </a:lnTo>
                <a:cubicBezTo>
                  <a:pt x="2671223" y="919874"/>
                  <a:pt x="2666972" y="913376"/>
                  <a:pt x="2635357" y="910976"/>
                </a:cubicBezTo>
                <a:cubicBezTo>
                  <a:pt x="2621906" y="915051"/>
                  <a:pt x="2611315" y="913542"/>
                  <a:pt x="2601047" y="910263"/>
                </a:cubicBezTo>
                <a:cubicBezTo>
                  <a:pt x="2570084" y="912074"/>
                  <a:pt x="2542135" y="907435"/>
                  <a:pt x="2507482" y="906211"/>
                </a:cubicBezTo>
                <a:cubicBezTo>
                  <a:pt x="2469706" y="911437"/>
                  <a:pt x="2450920" y="901812"/>
                  <a:pt x="2413884" y="900545"/>
                </a:cubicBezTo>
                <a:cubicBezTo>
                  <a:pt x="2381338" y="909664"/>
                  <a:pt x="2387753" y="892438"/>
                  <a:pt x="2368912" y="888755"/>
                </a:cubicBezTo>
                <a:lnTo>
                  <a:pt x="2349490" y="889719"/>
                </a:lnTo>
                <a:lnTo>
                  <a:pt x="2344290" y="890584"/>
                </a:lnTo>
                <a:cubicBezTo>
                  <a:pt x="2340673" y="891041"/>
                  <a:pt x="2338228" y="891167"/>
                  <a:pt x="2336488" y="891058"/>
                </a:cubicBezTo>
                <a:lnTo>
                  <a:pt x="2329015" y="891627"/>
                </a:lnTo>
                <a:cubicBezTo>
                  <a:pt x="2316843" y="893039"/>
                  <a:pt x="2305064" y="894669"/>
                  <a:pt x="2293898" y="896431"/>
                </a:cubicBezTo>
                <a:cubicBezTo>
                  <a:pt x="2282637" y="890404"/>
                  <a:pt x="2242346" y="900851"/>
                  <a:pt x="2243927" y="888076"/>
                </a:cubicBezTo>
                <a:cubicBezTo>
                  <a:pt x="2228778" y="890081"/>
                  <a:pt x="2220725" y="895845"/>
                  <a:pt x="2223920" y="887331"/>
                </a:cubicBezTo>
                <a:cubicBezTo>
                  <a:pt x="2218877" y="887756"/>
                  <a:pt x="2215583" y="887254"/>
                  <a:pt x="2213081" y="886302"/>
                </a:cubicBezTo>
                <a:lnTo>
                  <a:pt x="2212307" y="885829"/>
                </a:lnTo>
                <a:lnTo>
                  <a:pt x="2152321" y="894418"/>
                </a:lnTo>
                <a:lnTo>
                  <a:pt x="2140985" y="895968"/>
                </a:lnTo>
                <a:lnTo>
                  <a:pt x="2121210" y="899354"/>
                </a:lnTo>
                <a:lnTo>
                  <a:pt x="2119146" y="899033"/>
                </a:lnTo>
                <a:lnTo>
                  <a:pt x="2105666" y="902240"/>
                </a:lnTo>
                <a:cubicBezTo>
                  <a:pt x="2101407" y="903601"/>
                  <a:pt x="2097735" y="905221"/>
                  <a:pt x="2094924" y="907203"/>
                </a:cubicBezTo>
                <a:cubicBezTo>
                  <a:pt x="2044793" y="900664"/>
                  <a:pt x="2001785" y="912168"/>
                  <a:pt x="1949478" y="913748"/>
                </a:cubicBezTo>
                <a:cubicBezTo>
                  <a:pt x="1891937" y="919585"/>
                  <a:pt x="1810334" y="935486"/>
                  <a:pt x="1749684" y="942223"/>
                </a:cubicBezTo>
                <a:lnTo>
                  <a:pt x="1585576" y="954170"/>
                </a:lnTo>
                <a:cubicBezTo>
                  <a:pt x="1549165" y="943719"/>
                  <a:pt x="1511425" y="950847"/>
                  <a:pt x="1476250" y="950653"/>
                </a:cubicBezTo>
                <a:cubicBezTo>
                  <a:pt x="1488515" y="961596"/>
                  <a:pt x="1432660" y="946795"/>
                  <a:pt x="1433927" y="959926"/>
                </a:cubicBezTo>
                <a:cubicBezTo>
                  <a:pt x="1427485" y="959475"/>
                  <a:pt x="1421205" y="958623"/>
                  <a:pt x="1414893" y="957671"/>
                </a:cubicBezTo>
                <a:lnTo>
                  <a:pt x="1411585" y="957179"/>
                </a:lnTo>
                <a:lnTo>
                  <a:pt x="1398896" y="957460"/>
                </a:lnTo>
                <a:lnTo>
                  <a:pt x="1394632" y="954725"/>
                </a:lnTo>
                <a:lnTo>
                  <a:pt x="1375043" y="953132"/>
                </a:lnTo>
                <a:cubicBezTo>
                  <a:pt x="1367813" y="952970"/>
                  <a:pt x="1360155" y="953305"/>
                  <a:pt x="1351876" y="954436"/>
                </a:cubicBezTo>
                <a:cubicBezTo>
                  <a:pt x="1325912" y="963028"/>
                  <a:pt x="1274459" y="952492"/>
                  <a:pt x="1242676" y="963767"/>
                </a:cubicBezTo>
                <a:cubicBezTo>
                  <a:pt x="1230276" y="966918"/>
                  <a:pt x="1216715" y="977098"/>
                  <a:pt x="1205993" y="974080"/>
                </a:cubicBezTo>
                <a:cubicBezTo>
                  <a:pt x="1174251" y="974112"/>
                  <a:pt x="1086982" y="964420"/>
                  <a:pt x="1052221" y="963954"/>
                </a:cubicBezTo>
                <a:cubicBezTo>
                  <a:pt x="1038515" y="970622"/>
                  <a:pt x="1009522" y="962342"/>
                  <a:pt x="968270" y="964761"/>
                </a:cubicBezTo>
                <a:cubicBezTo>
                  <a:pt x="943437" y="973698"/>
                  <a:pt x="900136" y="991017"/>
                  <a:pt x="874493" y="998122"/>
                </a:cubicBezTo>
                <a:cubicBezTo>
                  <a:pt x="848849" y="1005226"/>
                  <a:pt x="853424" y="1009427"/>
                  <a:pt x="814411" y="1007391"/>
                </a:cubicBezTo>
                <a:cubicBezTo>
                  <a:pt x="765926" y="1022821"/>
                  <a:pt x="732885" y="1009859"/>
                  <a:pt x="688604" y="1015631"/>
                </a:cubicBezTo>
                <a:cubicBezTo>
                  <a:pt x="638045" y="1020877"/>
                  <a:pt x="677999" y="1011556"/>
                  <a:pt x="618171" y="1027260"/>
                </a:cubicBezTo>
                <a:cubicBezTo>
                  <a:pt x="609680" y="1023165"/>
                  <a:pt x="583253" y="1020277"/>
                  <a:pt x="570379" y="1023487"/>
                </a:cubicBezTo>
                <a:cubicBezTo>
                  <a:pt x="543992" y="1022523"/>
                  <a:pt x="505183" y="1001686"/>
                  <a:pt x="482519" y="1002108"/>
                </a:cubicBezTo>
                <a:cubicBezTo>
                  <a:pt x="464011" y="1002285"/>
                  <a:pt x="495211" y="1007995"/>
                  <a:pt x="475319" y="1009922"/>
                </a:cubicBezTo>
                <a:cubicBezTo>
                  <a:pt x="450818" y="1011135"/>
                  <a:pt x="454804" y="1022539"/>
                  <a:pt x="431104" y="1009317"/>
                </a:cubicBezTo>
                <a:cubicBezTo>
                  <a:pt x="406857" y="1014651"/>
                  <a:pt x="399686" y="1008456"/>
                  <a:pt x="363782" y="1007585"/>
                </a:cubicBezTo>
                <a:cubicBezTo>
                  <a:pt x="350440" y="1012231"/>
                  <a:pt x="338145" y="1011245"/>
                  <a:pt x="325533" y="1008502"/>
                </a:cubicBezTo>
                <a:cubicBezTo>
                  <a:pt x="291944" y="1011745"/>
                  <a:pt x="259251" y="1008497"/>
                  <a:pt x="220429" y="1008927"/>
                </a:cubicBezTo>
                <a:cubicBezTo>
                  <a:pt x="180594" y="1015852"/>
                  <a:pt x="156150" y="1007265"/>
                  <a:pt x="114676" y="1007765"/>
                </a:cubicBezTo>
                <a:cubicBezTo>
                  <a:pt x="85718" y="1006195"/>
                  <a:pt x="43316" y="1001491"/>
                  <a:pt x="13470" y="998544"/>
                </a:cubicBezTo>
                <a:lnTo>
                  <a:pt x="0" y="997355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1552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4D02A71-3183-1819-9283-39D7A372E5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0" i="0" dirty="0">
                <a:solidFill>
                  <a:srgbClr val="4D5156"/>
                </a:solidFill>
                <a:effectLst/>
                <a:latin typeface="arial" panose="020B0604020202020204" pitchFamily="34" charset="0"/>
              </a:rPr>
              <a:t>§</a:t>
            </a:r>
            <a:r>
              <a:rPr lang="en-US" i="1" dirty="0">
                <a:solidFill>
                  <a:srgbClr val="4D5156"/>
                </a:solidFill>
                <a:latin typeface="arial" panose="020B0604020202020204" pitchFamily="34" charset="0"/>
              </a:rPr>
              <a:t>2. </a:t>
            </a:r>
            <a:r>
              <a:rPr lang="en-US" i="1" dirty="0" err="1">
                <a:solidFill>
                  <a:srgbClr val="4D5156"/>
                </a:solidFill>
                <a:latin typeface="arial" panose="020B0604020202020204" pitchFamily="34" charset="0"/>
              </a:rPr>
              <a:t>Prehistorie</a:t>
            </a:r>
            <a:endParaRPr lang="nl-NL" i="1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3466B4C-68BB-33B9-2A40-704D9F1CA4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 </a:t>
            </a:r>
            <a:r>
              <a:rPr lang="en-US" dirty="0" err="1"/>
              <a:t>eerste</a:t>
            </a:r>
            <a:r>
              <a:rPr lang="en-US" dirty="0"/>
              <a:t> </a:t>
            </a:r>
            <a:r>
              <a:rPr lang="en-US" dirty="0" err="1"/>
              <a:t>stedelijke</a:t>
            </a:r>
            <a:r>
              <a:rPr lang="en-US" dirty="0"/>
              <a:t> </a:t>
            </a:r>
            <a:r>
              <a:rPr lang="en-US" dirty="0" err="1"/>
              <a:t>gemeenschappen</a:t>
            </a:r>
            <a:r>
              <a:rPr lang="en-US" dirty="0"/>
              <a:t>(</a:t>
            </a:r>
            <a:r>
              <a:rPr lang="en-US" dirty="0" err="1"/>
              <a:t>Mesopotamie</a:t>
            </a:r>
            <a:r>
              <a:rPr lang="en-US" dirty="0"/>
              <a:t>, </a:t>
            </a:r>
            <a:r>
              <a:rPr lang="en-US" dirty="0" err="1"/>
              <a:t>Egypte</a:t>
            </a:r>
            <a:r>
              <a:rPr lang="en-US" dirty="0"/>
              <a:t>, Mexico, India, China </a:t>
            </a:r>
            <a:r>
              <a:rPr lang="en-US" dirty="0" err="1"/>
              <a:t>en</a:t>
            </a:r>
            <a:r>
              <a:rPr lang="en-US" dirty="0"/>
              <a:t> Peru) </a:t>
            </a:r>
            <a:r>
              <a:rPr lang="en-US" dirty="0" err="1"/>
              <a:t>ontstaan</a:t>
            </a:r>
            <a:r>
              <a:rPr lang="en-US" dirty="0"/>
              <a:t> in de </a:t>
            </a:r>
            <a:r>
              <a:rPr lang="en-US" dirty="0" err="1"/>
              <a:t>buurt</a:t>
            </a:r>
            <a:r>
              <a:rPr lang="en-US" dirty="0"/>
              <a:t> van </a:t>
            </a:r>
            <a:r>
              <a:rPr lang="en-US" dirty="0" err="1"/>
              <a:t>rivieren</a:t>
            </a:r>
            <a:r>
              <a:rPr lang="en-US" dirty="0"/>
              <a:t>, die </a:t>
            </a:r>
            <a:r>
              <a:rPr lang="en-US" dirty="0" err="1"/>
              <a:t>bij</a:t>
            </a:r>
            <a:r>
              <a:rPr lang="en-US" dirty="0"/>
              <a:t> </a:t>
            </a:r>
            <a:r>
              <a:rPr lang="en-US" dirty="0" err="1"/>
              <a:t>overstromingen</a:t>
            </a:r>
            <a:r>
              <a:rPr lang="en-US" dirty="0"/>
              <a:t> </a:t>
            </a:r>
            <a:r>
              <a:rPr lang="en-US" dirty="0" err="1"/>
              <a:t>vruchtbaar</a:t>
            </a:r>
            <a:r>
              <a:rPr lang="en-US" dirty="0"/>
              <a:t> </a:t>
            </a:r>
            <a:r>
              <a:rPr lang="en-US" dirty="0" err="1"/>
              <a:t>slib</a:t>
            </a:r>
            <a:r>
              <a:rPr lang="en-US" dirty="0"/>
              <a:t> </a:t>
            </a:r>
            <a:r>
              <a:rPr lang="en-US" dirty="0" err="1"/>
              <a:t>achterlaten</a:t>
            </a:r>
            <a:endParaRPr lang="en-US" dirty="0"/>
          </a:p>
          <a:p>
            <a:r>
              <a:rPr lang="en-US" dirty="0"/>
              <a:t>In de </a:t>
            </a:r>
            <a:r>
              <a:rPr lang="en-US" dirty="0" err="1"/>
              <a:t>steden</a:t>
            </a:r>
            <a:r>
              <a:rPr lang="en-US" dirty="0"/>
              <a:t> </a:t>
            </a:r>
            <a:r>
              <a:rPr lang="en-US" dirty="0" err="1"/>
              <a:t>hoefde</a:t>
            </a:r>
            <a:r>
              <a:rPr lang="en-US" dirty="0"/>
              <a:t>, door de </a:t>
            </a:r>
            <a:r>
              <a:rPr lang="en-US" dirty="0" err="1"/>
              <a:t>grotere</a:t>
            </a:r>
            <a:r>
              <a:rPr lang="en-US" dirty="0"/>
              <a:t> </a:t>
            </a:r>
            <a:r>
              <a:rPr lang="en-US" dirty="0" err="1"/>
              <a:t>bevolking</a:t>
            </a:r>
            <a:r>
              <a:rPr lang="en-US" dirty="0"/>
              <a:t>, </a:t>
            </a:r>
            <a:r>
              <a:rPr lang="en-US" dirty="0" err="1"/>
              <a:t>niet</a:t>
            </a:r>
            <a:r>
              <a:rPr lang="en-US" dirty="0"/>
              <a:t> </a:t>
            </a:r>
            <a:r>
              <a:rPr lang="en-US" dirty="0" err="1"/>
              <a:t>meer</a:t>
            </a:r>
            <a:r>
              <a:rPr lang="en-US" dirty="0"/>
              <a:t> </a:t>
            </a:r>
            <a:r>
              <a:rPr lang="en-US" dirty="0" err="1"/>
              <a:t>iedereen</a:t>
            </a:r>
            <a:r>
              <a:rPr lang="en-US" dirty="0"/>
              <a:t> in de </a:t>
            </a:r>
            <a:r>
              <a:rPr lang="en-US" dirty="0" err="1"/>
              <a:t>landbouw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werken</a:t>
            </a:r>
            <a:r>
              <a:rPr lang="en-US" dirty="0"/>
              <a:t>, </a:t>
            </a:r>
            <a:r>
              <a:rPr lang="en-US" dirty="0" err="1"/>
              <a:t>waardoor</a:t>
            </a:r>
            <a:r>
              <a:rPr lang="en-US" dirty="0"/>
              <a:t> </a:t>
            </a:r>
            <a:r>
              <a:rPr lang="en-US" dirty="0" err="1"/>
              <a:t>nieuwe</a:t>
            </a:r>
            <a:r>
              <a:rPr lang="en-US" dirty="0"/>
              <a:t> </a:t>
            </a:r>
            <a:r>
              <a:rPr lang="en-US" dirty="0" err="1"/>
              <a:t>beroepen</a:t>
            </a:r>
            <a:r>
              <a:rPr lang="en-US" dirty="0"/>
              <a:t> </a:t>
            </a:r>
            <a:r>
              <a:rPr lang="en-US" dirty="0" err="1"/>
              <a:t>ontstaan</a:t>
            </a:r>
            <a:r>
              <a:rPr lang="en-US" dirty="0"/>
              <a:t>(</a:t>
            </a:r>
            <a:r>
              <a:rPr lang="en-US" dirty="0" err="1"/>
              <a:t>zoals</a:t>
            </a:r>
            <a:r>
              <a:rPr lang="en-US" dirty="0"/>
              <a:t> </a:t>
            </a:r>
            <a:r>
              <a:rPr lang="en-US" dirty="0" err="1"/>
              <a:t>ambachtsman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handelaar</a:t>
            </a:r>
            <a:r>
              <a:rPr lang="en-US" dirty="0"/>
              <a:t>), die </a:t>
            </a:r>
            <a:r>
              <a:rPr lang="en-US" dirty="0" err="1"/>
              <a:t>verschilden</a:t>
            </a:r>
            <a:r>
              <a:rPr lang="en-US" dirty="0"/>
              <a:t> in </a:t>
            </a:r>
            <a:r>
              <a:rPr lang="en-US" dirty="0" err="1"/>
              <a:t>aanzien</a:t>
            </a:r>
            <a:endParaRPr lang="en-US" dirty="0"/>
          </a:p>
          <a:p>
            <a:r>
              <a:rPr lang="en-US" dirty="0"/>
              <a:t>Er was </a:t>
            </a:r>
            <a:r>
              <a:rPr lang="en-US" dirty="0" err="1"/>
              <a:t>vaak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godsdienstig</a:t>
            </a:r>
            <a:r>
              <a:rPr lang="en-US" dirty="0"/>
              <a:t> centrum </a:t>
            </a:r>
            <a:r>
              <a:rPr lang="en-US" dirty="0" err="1"/>
              <a:t>aanwezig</a:t>
            </a:r>
            <a:endParaRPr lang="en-US" dirty="0"/>
          </a:p>
          <a:p>
            <a:r>
              <a:rPr lang="en-US" dirty="0" err="1"/>
              <a:t>Ook</a:t>
            </a:r>
            <a:r>
              <a:rPr lang="en-US" dirty="0"/>
              <a:t> </a:t>
            </a:r>
            <a:r>
              <a:rPr lang="en-US" dirty="0" err="1"/>
              <a:t>ontstaat</a:t>
            </a:r>
            <a:r>
              <a:rPr lang="en-US" dirty="0"/>
              <a:t> het </a:t>
            </a:r>
            <a:r>
              <a:rPr lang="en-US" dirty="0" err="1"/>
              <a:t>schrift</a:t>
            </a:r>
            <a:r>
              <a:rPr lang="en-US" dirty="0"/>
              <a:t>, </a:t>
            </a:r>
            <a:r>
              <a:rPr lang="en-US" dirty="0" err="1"/>
              <a:t>aangezien</a:t>
            </a:r>
            <a:r>
              <a:rPr lang="en-US" dirty="0"/>
              <a:t> de </a:t>
            </a:r>
            <a:r>
              <a:rPr lang="en-US" dirty="0" err="1"/>
              <a:t>steden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complex </a:t>
            </a:r>
            <a:r>
              <a:rPr lang="en-US" dirty="0" err="1"/>
              <a:t>bestuur</a:t>
            </a:r>
            <a:r>
              <a:rPr lang="en-US" dirty="0"/>
              <a:t> </a:t>
            </a:r>
            <a:r>
              <a:rPr lang="en-US" dirty="0" err="1"/>
              <a:t>hadden</a:t>
            </a:r>
            <a:r>
              <a:rPr lang="en-US" dirty="0"/>
              <a:t> </a:t>
            </a:r>
            <a:r>
              <a:rPr lang="en-US" dirty="0" err="1"/>
              <a:t>waarvoor</a:t>
            </a:r>
            <a:r>
              <a:rPr lang="en-US" dirty="0"/>
              <a:t> het </a:t>
            </a:r>
            <a:r>
              <a:rPr lang="en-US" dirty="0" err="1"/>
              <a:t>handig</a:t>
            </a:r>
            <a:r>
              <a:rPr lang="en-US" dirty="0"/>
              <a:t> was om </a:t>
            </a:r>
            <a:r>
              <a:rPr lang="en-US" dirty="0" err="1"/>
              <a:t>dingen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kunnen</a:t>
            </a:r>
            <a:r>
              <a:rPr lang="en-US" dirty="0"/>
              <a:t> </a:t>
            </a:r>
            <a:r>
              <a:rPr lang="en-US" dirty="0" err="1"/>
              <a:t>opschrijven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120969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B1981E4-09E0-BFBB-EC95-B80AF8333B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0" i="0" dirty="0">
                <a:solidFill>
                  <a:srgbClr val="4D5156"/>
                </a:solidFill>
                <a:effectLst/>
                <a:latin typeface="arial" panose="020B0604020202020204" pitchFamily="34" charset="0"/>
              </a:rPr>
              <a:t>§</a:t>
            </a:r>
            <a:r>
              <a:rPr lang="en-US" i="1" dirty="0">
                <a:solidFill>
                  <a:srgbClr val="4D5156"/>
                </a:solidFill>
                <a:latin typeface="arial" panose="020B0604020202020204" pitchFamily="34" charset="0"/>
              </a:rPr>
              <a:t>3. Het </a:t>
            </a:r>
            <a:r>
              <a:rPr lang="en-US" i="1" dirty="0" err="1">
                <a:solidFill>
                  <a:srgbClr val="4D5156"/>
                </a:solidFill>
                <a:latin typeface="arial" panose="020B0604020202020204" pitchFamily="34" charset="0"/>
              </a:rPr>
              <a:t>Egyptische</a:t>
            </a:r>
            <a:r>
              <a:rPr lang="en-US" i="1" dirty="0">
                <a:solidFill>
                  <a:srgbClr val="4D5156"/>
                </a:solidFill>
                <a:latin typeface="arial" panose="020B0604020202020204" pitchFamily="34" charset="0"/>
              </a:rPr>
              <a:t> Rijk</a:t>
            </a:r>
            <a:endParaRPr lang="nl-NL" i="1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14FBE83-4447-4330-CF2E-77C9B611BF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4D5156"/>
                </a:solidFill>
              </a:rPr>
              <a:t>R</a:t>
            </a:r>
            <a:r>
              <a:rPr lang="nl-NL" dirty="0" err="1">
                <a:solidFill>
                  <a:srgbClr val="4D5156"/>
                </a:solidFill>
              </a:rPr>
              <a:t>ivier</a:t>
            </a:r>
            <a:r>
              <a:rPr lang="nl-NL" dirty="0">
                <a:solidFill>
                  <a:srgbClr val="4D5156"/>
                </a:solidFill>
              </a:rPr>
              <a:t>: Nijl(zowel belangrijk voor landbouw als verbinding over water, werd beheerd met dammen, dijken en sloten)</a:t>
            </a:r>
          </a:p>
          <a:p>
            <a:r>
              <a:rPr lang="nl-NL" dirty="0">
                <a:solidFill>
                  <a:srgbClr val="4D5156"/>
                </a:solidFill>
              </a:rPr>
              <a:t>Veroveringen van steden leidden tot het ontstaan van koninkrijken</a:t>
            </a:r>
          </a:p>
          <a:p>
            <a:r>
              <a:rPr lang="nl-NL" dirty="0">
                <a:solidFill>
                  <a:srgbClr val="4D5156"/>
                </a:solidFill>
              </a:rPr>
              <a:t>Landbouw in Egypte: opgekomen tussen 5000 en 4000 v. </a:t>
            </a:r>
            <a:r>
              <a:rPr lang="nl-NL" dirty="0" err="1">
                <a:solidFill>
                  <a:srgbClr val="4D5156"/>
                </a:solidFill>
              </a:rPr>
              <a:t>Chr</a:t>
            </a:r>
            <a:endParaRPr lang="nl-NL" dirty="0">
              <a:solidFill>
                <a:srgbClr val="4D5156"/>
              </a:solidFill>
            </a:endParaRPr>
          </a:p>
          <a:p>
            <a:r>
              <a:rPr lang="nl-NL" dirty="0">
                <a:solidFill>
                  <a:srgbClr val="4D5156"/>
                </a:solidFill>
              </a:rPr>
              <a:t>Regeringsleider: Farao</a:t>
            </a:r>
            <a:r>
              <a:rPr lang="en-US" dirty="0">
                <a:solidFill>
                  <a:srgbClr val="4D5156"/>
                </a:solidFill>
              </a:rPr>
              <a:t>(</a:t>
            </a:r>
            <a:r>
              <a:rPr lang="en-US" dirty="0" err="1">
                <a:solidFill>
                  <a:srgbClr val="4D5156"/>
                </a:solidFill>
              </a:rPr>
              <a:t>ondersteund</a:t>
            </a:r>
            <a:r>
              <a:rPr lang="en-US" dirty="0">
                <a:solidFill>
                  <a:srgbClr val="4D5156"/>
                </a:solidFill>
              </a:rPr>
              <a:t> door </a:t>
            </a:r>
            <a:r>
              <a:rPr lang="en-US" dirty="0" err="1">
                <a:solidFill>
                  <a:srgbClr val="4D5156"/>
                </a:solidFill>
              </a:rPr>
              <a:t>ambtenaren</a:t>
            </a:r>
            <a:r>
              <a:rPr lang="en-US" dirty="0">
                <a:solidFill>
                  <a:srgbClr val="4D5156"/>
                </a:solidFill>
              </a:rPr>
              <a:t>)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06288130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E09BE815F72F544B39B971676FC0395" ma:contentTypeVersion="11" ma:contentTypeDescription="Een nieuw document maken." ma:contentTypeScope="" ma:versionID="3c796dc6f9120eccab6cd05aea889d62">
  <xsd:schema xmlns:xsd="http://www.w3.org/2001/XMLSchema" xmlns:xs="http://www.w3.org/2001/XMLSchema" xmlns:p="http://schemas.microsoft.com/office/2006/metadata/properties" xmlns:ns3="65efbb83-4fa8-43ec-bca2-42ae8e413c3f" xmlns:ns4="6dd6d73a-b593-48f6-ac91-6583479f37f0" targetNamespace="http://schemas.microsoft.com/office/2006/metadata/properties" ma:root="true" ma:fieldsID="c94f27a0b7c1aded1f7a2acef0f8d239" ns3:_="" ns4:_="">
    <xsd:import namespace="65efbb83-4fa8-43ec-bca2-42ae8e413c3f"/>
    <xsd:import namespace="6dd6d73a-b593-48f6-ac91-6583479f37f0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AutoTags" minOccurs="0"/>
                <xsd:element ref="ns3:MediaLengthInSeconds" minOccurs="0"/>
                <xsd:element ref="ns3:_activit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5efbb83-4fa8-43ec-bca2-42ae8e413c3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_activity" ma:index="18" nillable="true" ma:displayName="_activity" ma:hidden="true" ma:internalName="_activity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d6d73a-b593-48f6-ac91-6583479f37f0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Hint-hash delen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65efbb83-4fa8-43ec-bca2-42ae8e413c3f" xsi:nil="true"/>
  </documentManagement>
</p:properties>
</file>

<file path=customXml/itemProps1.xml><?xml version="1.0" encoding="utf-8"?>
<ds:datastoreItem xmlns:ds="http://schemas.openxmlformats.org/officeDocument/2006/customXml" ds:itemID="{959376AD-5C48-4370-98D5-84576B16A2A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5efbb83-4fa8-43ec-bca2-42ae8e413c3f"/>
    <ds:schemaRef ds:uri="6dd6d73a-b593-48f6-ac91-6583479f37f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E4EE9CD-F232-4997-B370-F824F90F828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744A59C-9AE0-42B2-A442-DE062CD5E36F}">
  <ds:schemaRefs>
    <ds:schemaRef ds:uri="http://purl.org/dc/terms/"/>
    <ds:schemaRef ds:uri="http://www.w3.org/XML/1998/namespace"/>
    <ds:schemaRef ds:uri="http://purl.org/dc/dcmitype/"/>
    <ds:schemaRef ds:uri="http://schemas.microsoft.com/office/infopath/2007/PartnerControls"/>
    <ds:schemaRef ds:uri="http://purl.org/dc/elements/1.1/"/>
    <ds:schemaRef ds:uri="http://schemas.openxmlformats.org/package/2006/metadata/core-properties"/>
    <ds:schemaRef ds:uri="http://schemas.microsoft.com/office/2006/documentManagement/types"/>
    <ds:schemaRef ds:uri="6dd6d73a-b593-48f6-ac91-6583479f37f0"/>
    <ds:schemaRef ds:uri="65efbb83-4fa8-43ec-bca2-42ae8e413c3f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1027</Words>
  <Application>Microsoft Office PowerPoint</Application>
  <PresentationFormat>Breedbeeld</PresentationFormat>
  <Paragraphs>61</Paragraphs>
  <Slides>15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15</vt:i4>
      </vt:variant>
    </vt:vector>
  </HeadingPairs>
  <TitlesOfParts>
    <vt:vector size="20" baseType="lpstr">
      <vt:lpstr>arial</vt:lpstr>
      <vt:lpstr>arial</vt:lpstr>
      <vt:lpstr>Calibri</vt:lpstr>
      <vt:lpstr>Calibri Light</vt:lpstr>
      <vt:lpstr>Kantoorthema</vt:lpstr>
      <vt:lpstr>Hoofdstuk 1</vt:lpstr>
      <vt:lpstr>Inhoud</vt:lpstr>
      <vt:lpstr>§1. Geschiedschrijving</vt:lpstr>
      <vt:lpstr>§1. Geschiedschrijving</vt:lpstr>
      <vt:lpstr>§1. Geschiedschrijving</vt:lpstr>
      <vt:lpstr>§2. Prehistorie</vt:lpstr>
      <vt:lpstr>§2. Prehistorie</vt:lpstr>
      <vt:lpstr>§2. Prehistorie</vt:lpstr>
      <vt:lpstr>§3. Het Egyptische Rijk</vt:lpstr>
      <vt:lpstr>§3. Het Egyptische Rijk</vt:lpstr>
      <vt:lpstr>§3. Het Egyptische Rijk</vt:lpstr>
      <vt:lpstr>§3. Het Egyptische Rijk</vt:lpstr>
      <vt:lpstr>§3. Het Egyptische Rijk</vt:lpstr>
      <vt:lpstr>§4. Tijd van jagers en boeren in Nederland</vt:lpstr>
      <vt:lpstr>§5. Vergelijken in de tijd: jager-verzamelaars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Hoofdstuk 1</dc:title>
  <dc:creator>Damon ter Laak</dc:creator>
  <cp:lastModifiedBy>Damon ter Laak</cp:lastModifiedBy>
  <cp:revision>1</cp:revision>
  <dcterms:created xsi:type="dcterms:W3CDTF">2023-06-06T09:53:07Z</dcterms:created>
  <dcterms:modified xsi:type="dcterms:W3CDTF">2023-06-06T17:23:33Z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0x0101008E09BE815F72F544B39B971676FC0395</vt:lpwstr>
  </property>
</Properties>
</file>