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2" r:id="rId9"/>
    <p:sldId id="263" r:id="rId10"/>
    <p:sldId id="269" r:id="rId11"/>
    <p:sldId id="266" r:id="rId12"/>
    <p:sldId id="259" r:id="rId13"/>
    <p:sldId id="261" r:id="rId14"/>
    <p:sldId id="264" r:id="rId15"/>
    <p:sldId id="265" r:id="rId16"/>
    <p:sldId id="267"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390BF2A-A463-4C0E-AB07-37DCDD657CE6}">
          <p14:sldIdLst>
            <p14:sldId id="256"/>
            <p14:sldId id="257"/>
          </p14:sldIdLst>
        </p14:section>
        <p14:section name="Informate" id="{F60E1118-2938-448D-BF9C-F6F98A633B69}">
          <p14:sldIdLst>
            <p14:sldId id="258"/>
            <p14:sldId id="260"/>
            <p14:sldId id="262"/>
            <p14:sldId id="263"/>
            <p14:sldId id="269"/>
            <p14:sldId id="266"/>
          </p14:sldIdLst>
        </p14:section>
        <p14:section name="Begrippen" id="{EDB9D009-E358-4098-B528-7D99C954D771}">
          <p14:sldIdLst>
            <p14:sldId id="259"/>
            <p14:sldId id="261"/>
            <p14:sldId id="264"/>
            <p14:sldId id="265"/>
            <p14:sldId id="2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eby Willemsen" initials="RW" lastIdx="1" clrIdx="0">
    <p:extLst>
      <p:ext uri="{19B8F6BF-5375-455C-9EA6-DF929625EA0E}">
        <p15:presenceInfo xmlns:p15="http://schemas.microsoft.com/office/powerpoint/2012/main" userId="Roeby Willem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2DE94"/>
    <a:srgbClr val="72D874"/>
    <a:srgbClr val="87D3B5"/>
    <a:srgbClr val="7FBF7E"/>
    <a:srgbClr val="A7E7D1"/>
    <a:srgbClr val="67B3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2" d="100"/>
          <a:sy n="72" d="100"/>
        </p:scale>
        <p:origin x="86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eby Willemsen" userId="ee044c22-68ec-41cc-800b-85e5a8632fe9" providerId="ADAL" clId="{AAF9548C-4465-3C41-8A68-6B4DEF7FBFCA}"/>
    <pc:docChg chg="custSel modSld">
      <pc:chgData name="Roeby Willemsen" userId="ee044c22-68ec-41cc-800b-85e5a8632fe9" providerId="ADAL" clId="{AAF9548C-4465-3C41-8A68-6B4DEF7FBFCA}" dt="2021-11-16T19:53:46.804" v="1" actId="478"/>
      <pc:docMkLst>
        <pc:docMk/>
      </pc:docMkLst>
      <pc:sldChg chg="delSp modSp">
        <pc:chgData name="Roeby Willemsen" userId="ee044c22-68ec-41cc-800b-85e5a8632fe9" providerId="ADAL" clId="{AAF9548C-4465-3C41-8A68-6B4DEF7FBFCA}" dt="2021-11-16T19:53:46.804" v="1" actId="478"/>
        <pc:sldMkLst>
          <pc:docMk/>
          <pc:sldMk cId="3926414203" sldId="268"/>
        </pc:sldMkLst>
        <pc:spChg chg="del mod">
          <ac:chgData name="Roeby Willemsen" userId="ee044c22-68ec-41cc-800b-85e5a8632fe9" providerId="ADAL" clId="{AAF9548C-4465-3C41-8A68-6B4DEF7FBFCA}" dt="2021-11-16T19:53:46.804" v="1" actId="478"/>
          <ac:spMkLst>
            <pc:docMk/>
            <pc:sldMk cId="3926414203" sldId="268"/>
            <ac:spMk id="20" creationId="{80EB9D9C-F4AD-425A-9278-522D02C21375}"/>
          </ac:spMkLst>
        </pc:spChg>
      </pc:sldChg>
    </pc:docChg>
  </pc:docChgLst>
  <pc:docChgLst>
    <pc:chgData name="Roeby Willemsen" userId="ee044c22-68ec-41cc-800b-85e5a8632fe9" providerId="ADAL" clId="{D1D8F65E-E283-4A5D-B8CD-468EC0C7F50F}"/>
    <pc:docChg chg="undo redo custSel addSld delSld modSld sldOrd addSection delSection modSection">
      <pc:chgData name="Roeby Willemsen" userId="ee044c22-68ec-41cc-800b-85e5a8632fe9" providerId="ADAL" clId="{D1D8F65E-E283-4A5D-B8CD-468EC0C7F50F}" dt="2021-11-14T21:00:25.206" v="14518" actId="1076"/>
      <pc:docMkLst>
        <pc:docMk/>
      </pc:docMkLst>
      <pc:sldChg chg="addSp delSp modSp mod modClrScheme modAnim chgLayout">
        <pc:chgData name="Roeby Willemsen" userId="ee044c22-68ec-41cc-800b-85e5a8632fe9" providerId="ADAL" clId="{D1D8F65E-E283-4A5D-B8CD-468EC0C7F50F}" dt="2021-11-14T16:25:50.236" v="4052" actId="167"/>
        <pc:sldMkLst>
          <pc:docMk/>
          <pc:sldMk cId="111099880" sldId="256"/>
        </pc:sldMkLst>
        <pc:spChg chg="add del">
          <ac:chgData name="Roeby Willemsen" userId="ee044c22-68ec-41cc-800b-85e5a8632fe9" providerId="ADAL" clId="{D1D8F65E-E283-4A5D-B8CD-468EC0C7F50F}" dt="2021-11-14T12:56:43.595" v="30" actId="478"/>
          <ac:spMkLst>
            <pc:docMk/>
            <pc:sldMk cId="111099880" sldId="256"/>
            <ac:spMk id="2" creationId="{DE8A63DA-38B6-4AAE-B4EC-00F1ED3741B7}"/>
          </ac:spMkLst>
        </pc:spChg>
        <pc:spChg chg="add mod ord">
          <ac:chgData name="Roeby Willemsen" userId="ee044c22-68ec-41cc-800b-85e5a8632fe9" providerId="ADAL" clId="{D1D8F65E-E283-4A5D-B8CD-468EC0C7F50F}" dt="2021-11-14T13:02:58.364" v="89" actId="171"/>
          <ac:spMkLst>
            <pc:docMk/>
            <pc:sldMk cId="111099880" sldId="256"/>
            <ac:spMk id="3" creationId="{A16B979B-E0D2-4A63-8E8B-3D8BAAE002C7}"/>
          </ac:spMkLst>
        </pc:spChg>
        <pc:spChg chg="mod">
          <ac:chgData name="Roeby Willemsen" userId="ee044c22-68ec-41cc-800b-85e5a8632fe9" providerId="ADAL" clId="{D1D8F65E-E283-4A5D-B8CD-468EC0C7F50F}" dt="2021-11-14T13:42:24.706" v="333" actId="1076"/>
          <ac:spMkLst>
            <pc:docMk/>
            <pc:sldMk cId="111099880" sldId="256"/>
            <ac:spMk id="4" creationId="{3729A325-3B40-4966-A8AC-1B16FDDE138F}"/>
          </ac:spMkLst>
        </pc:spChg>
        <pc:spChg chg="add del mod">
          <ac:chgData name="Roeby Willemsen" userId="ee044c22-68ec-41cc-800b-85e5a8632fe9" providerId="ADAL" clId="{D1D8F65E-E283-4A5D-B8CD-468EC0C7F50F}" dt="2021-11-14T12:57:35.268" v="37" actId="478"/>
          <ac:spMkLst>
            <pc:docMk/>
            <pc:sldMk cId="111099880" sldId="256"/>
            <ac:spMk id="7" creationId="{A2DACFF9-6C8F-472E-98EF-D20587B855CF}"/>
          </ac:spMkLst>
        </pc:spChg>
        <pc:spChg chg="add mod">
          <ac:chgData name="Roeby Willemsen" userId="ee044c22-68ec-41cc-800b-85e5a8632fe9" providerId="ADAL" clId="{D1D8F65E-E283-4A5D-B8CD-468EC0C7F50F}" dt="2021-11-14T13:08:56.811" v="160" actId="1076"/>
          <ac:spMkLst>
            <pc:docMk/>
            <pc:sldMk cId="111099880" sldId="256"/>
            <ac:spMk id="8" creationId="{55D38C9A-DB1E-4565-AF1E-EEACECE18835}"/>
          </ac:spMkLst>
        </pc:spChg>
        <pc:spChg chg="add mod">
          <ac:chgData name="Roeby Willemsen" userId="ee044c22-68ec-41cc-800b-85e5a8632fe9" providerId="ADAL" clId="{D1D8F65E-E283-4A5D-B8CD-468EC0C7F50F}" dt="2021-11-14T13:23:11.227" v="235"/>
          <ac:spMkLst>
            <pc:docMk/>
            <pc:sldMk cId="111099880" sldId="256"/>
            <ac:spMk id="9" creationId="{A67B985B-CFD1-4AA6-B342-B32ADC93246E}"/>
          </ac:spMkLst>
        </pc:spChg>
        <pc:spChg chg="add mod">
          <ac:chgData name="Roeby Willemsen" userId="ee044c22-68ec-41cc-800b-85e5a8632fe9" providerId="ADAL" clId="{D1D8F65E-E283-4A5D-B8CD-468EC0C7F50F}" dt="2021-11-14T13:02:46.431" v="85" actId="1076"/>
          <ac:spMkLst>
            <pc:docMk/>
            <pc:sldMk cId="111099880" sldId="256"/>
            <ac:spMk id="10" creationId="{32988D6D-4B57-4708-A8E6-6C05E0E000AA}"/>
          </ac:spMkLst>
        </pc:spChg>
        <pc:spChg chg="add mod">
          <ac:chgData name="Roeby Willemsen" userId="ee044c22-68ec-41cc-800b-85e5a8632fe9" providerId="ADAL" clId="{D1D8F65E-E283-4A5D-B8CD-468EC0C7F50F}" dt="2021-11-14T13:13:20.931" v="190" actId="1076"/>
          <ac:spMkLst>
            <pc:docMk/>
            <pc:sldMk cId="111099880" sldId="256"/>
            <ac:spMk id="11" creationId="{CBCE0013-A802-4CE7-8A9F-D6861986D861}"/>
          </ac:spMkLst>
        </pc:spChg>
        <pc:spChg chg="add mod">
          <ac:chgData name="Roeby Willemsen" userId="ee044c22-68ec-41cc-800b-85e5a8632fe9" providerId="ADAL" clId="{D1D8F65E-E283-4A5D-B8CD-468EC0C7F50F}" dt="2021-11-14T13:05:46.849" v="127" actId="1076"/>
          <ac:spMkLst>
            <pc:docMk/>
            <pc:sldMk cId="111099880" sldId="256"/>
            <ac:spMk id="12" creationId="{4B2546B3-5260-4A29-B151-80C6DE905488}"/>
          </ac:spMkLst>
        </pc:spChg>
        <pc:spChg chg="add mod">
          <ac:chgData name="Roeby Willemsen" userId="ee044c22-68ec-41cc-800b-85e5a8632fe9" providerId="ADAL" clId="{D1D8F65E-E283-4A5D-B8CD-468EC0C7F50F}" dt="2021-11-14T13:16:10.546" v="220" actId="12789"/>
          <ac:spMkLst>
            <pc:docMk/>
            <pc:sldMk cId="111099880" sldId="256"/>
            <ac:spMk id="13" creationId="{45DED1B1-C9A2-419C-99F7-D2BEF51AEE03}"/>
          </ac:spMkLst>
        </pc:spChg>
        <pc:spChg chg="add mod">
          <ac:chgData name="Roeby Willemsen" userId="ee044c22-68ec-41cc-800b-85e5a8632fe9" providerId="ADAL" clId="{D1D8F65E-E283-4A5D-B8CD-468EC0C7F50F}" dt="2021-11-14T13:16:10.546" v="220" actId="12789"/>
          <ac:spMkLst>
            <pc:docMk/>
            <pc:sldMk cId="111099880" sldId="256"/>
            <ac:spMk id="16" creationId="{CD1C5CA0-D085-4921-9D4D-9E481910D535}"/>
          </ac:spMkLst>
        </pc:spChg>
        <pc:spChg chg="add mod">
          <ac:chgData name="Roeby Willemsen" userId="ee044c22-68ec-41cc-800b-85e5a8632fe9" providerId="ADAL" clId="{D1D8F65E-E283-4A5D-B8CD-468EC0C7F50F}" dt="2021-11-14T13:16:10.546" v="220" actId="12789"/>
          <ac:spMkLst>
            <pc:docMk/>
            <pc:sldMk cId="111099880" sldId="256"/>
            <ac:spMk id="17" creationId="{F391A9B0-E3C9-4D30-92D5-55665CA3E7B6}"/>
          </ac:spMkLst>
        </pc:spChg>
        <pc:spChg chg="add mod">
          <ac:chgData name="Roeby Willemsen" userId="ee044c22-68ec-41cc-800b-85e5a8632fe9" providerId="ADAL" clId="{D1D8F65E-E283-4A5D-B8CD-468EC0C7F50F}" dt="2021-11-14T13:16:10.546" v="220" actId="12789"/>
          <ac:spMkLst>
            <pc:docMk/>
            <pc:sldMk cId="111099880" sldId="256"/>
            <ac:spMk id="18" creationId="{78079FF1-40E2-4F8D-93A5-4A606E1C9170}"/>
          </ac:spMkLst>
        </pc:spChg>
        <pc:spChg chg="add mod">
          <ac:chgData name="Roeby Willemsen" userId="ee044c22-68ec-41cc-800b-85e5a8632fe9" providerId="ADAL" clId="{D1D8F65E-E283-4A5D-B8CD-468EC0C7F50F}" dt="2021-11-14T13:16:10.546" v="220" actId="12789"/>
          <ac:spMkLst>
            <pc:docMk/>
            <pc:sldMk cId="111099880" sldId="256"/>
            <ac:spMk id="19" creationId="{A0A8B255-A38C-4B55-825E-001084D46064}"/>
          </ac:spMkLst>
        </pc:spChg>
        <pc:spChg chg="add mod">
          <ac:chgData name="Roeby Willemsen" userId="ee044c22-68ec-41cc-800b-85e5a8632fe9" providerId="ADAL" clId="{D1D8F65E-E283-4A5D-B8CD-468EC0C7F50F}" dt="2021-11-14T13:16:10.546" v="220" actId="12789"/>
          <ac:spMkLst>
            <pc:docMk/>
            <pc:sldMk cId="111099880" sldId="256"/>
            <ac:spMk id="20" creationId="{198E1F72-1C4B-4889-B74F-587742D39FAE}"/>
          </ac:spMkLst>
        </pc:spChg>
        <pc:spChg chg="add mod">
          <ac:chgData name="Roeby Willemsen" userId="ee044c22-68ec-41cc-800b-85e5a8632fe9" providerId="ADAL" clId="{D1D8F65E-E283-4A5D-B8CD-468EC0C7F50F}" dt="2021-11-14T13:16:10.546" v="220" actId="12789"/>
          <ac:spMkLst>
            <pc:docMk/>
            <pc:sldMk cId="111099880" sldId="256"/>
            <ac:spMk id="21" creationId="{A256AC6F-9232-4985-8A58-72C51CDC5B3A}"/>
          </ac:spMkLst>
        </pc:spChg>
        <pc:spChg chg="add mod ord">
          <ac:chgData name="Roeby Willemsen" userId="ee044c22-68ec-41cc-800b-85e5a8632fe9" providerId="ADAL" clId="{D1D8F65E-E283-4A5D-B8CD-468EC0C7F50F}" dt="2021-11-14T16:25:50.236" v="4052" actId="167"/>
          <ac:spMkLst>
            <pc:docMk/>
            <pc:sldMk cId="111099880" sldId="256"/>
            <ac:spMk id="24" creationId="{8B9A4301-07CA-4397-83B4-1DC279D1AC2C}"/>
          </ac:spMkLst>
        </pc:spChg>
        <pc:spChg chg="add del mod">
          <ac:chgData name="Roeby Willemsen" userId="ee044c22-68ec-41cc-800b-85e5a8632fe9" providerId="ADAL" clId="{D1D8F65E-E283-4A5D-B8CD-468EC0C7F50F}" dt="2021-11-14T14:39:24.049" v="895" actId="478"/>
          <ac:spMkLst>
            <pc:docMk/>
            <pc:sldMk cId="111099880" sldId="256"/>
            <ac:spMk id="26" creationId="{4759876B-BE25-40E1-A181-56B1D04DCD3D}"/>
          </ac:spMkLst>
        </pc:spChg>
        <pc:grpChg chg="add mod">
          <ac:chgData name="Roeby Willemsen" userId="ee044c22-68ec-41cc-800b-85e5a8632fe9" providerId="ADAL" clId="{D1D8F65E-E283-4A5D-B8CD-468EC0C7F50F}" dt="2021-11-14T13:09:49.540" v="166" actId="164"/>
          <ac:grpSpMkLst>
            <pc:docMk/>
            <pc:sldMk cId="111099880" sldId="256"/>
            <ac:grpSpMk id="14" creationId="{F964CB23-84D6-48FB-999A-FA267947CD01}"/>
          </ac:grpSpMkLst>
        </pc:grpChg>
        <pc:grpChg chg="add mod">
          <ac:chgData name="Roeby Willemsen" userId="ee044c22-68ec-41cc-800b-85e5a8632fe9" providerId="ADAL" clId="{D1D8F65E-E283-4A5D-B8CD-468EC0C7F50F}" dt="2021-11-14T13:11:34.358" v="178" actId="164"/>
          <ac:grpSpMkLst>
            <pc:docMk/>
            <pc:sldMk cId="111099880" sldId="256"/>
            <ac:grpSpMk id="15" creationId="{1CA740F3-7E14-4C1A-AF12-D0FD15D6653A}"/>
          </ac:grpSpMkLst>
        </pc:grpChg>
        <pc:graphicFrameChg chg="add del modGraphic">
          <ac:chgData name="Roeby Willemsen" userId="ee044c22-68ec-41cc-800b-85e5a8632fe9" providerId="ADAL" clId="{D1D8F65E-E283-4A5D-B8CD-468EC0C7F50F}" dt="2021-11-14T13:20:55.915" v="234" actId="27309"/>
          <ac:graphicFrameMkLst>
            <pc:docMk/>
            <pc:sldMk cId="111099880" sldId="256"/>
            <ac:graphicFrameMk id="23" creationId="{BA20204A-B125-48F9-90A9-D25ED0A50CB4}"/>
          </ac:graphicFrameMkLst>
        </pc:graphicFrameChg>
        <pc:picChg chg="add mod">
          <ac:chgData name="Roeby Willemsen" userId="ee044c22-68ec-41cc-800b-85e5a8632fe9" providerId="ADAL" clId="{D1D8F65E-E283-4A5D-B8CD-468EC0C7F50F}" dt="2021-11-14T13:04:12.281" v="114" actId="1076"/>
          <ac:picMkLst>
            <pc:docMk/>
            <pc:sldMk cId="111099880" sldId="256"/>
            <ac:picMk id="6" creationId="{0C0DD8C6-8569-4912-8B3A-D43896D4A6B1}"/>
          </ac:picMkLst>
        </pc:picChg>
        <pc:picChg chg="mod">
          <ac:chgData name="Roeby Willemsen" userId="ee044c22-68ec-41cc-800b-85e5a8632fe9" providerId="ADAL" clId="{D1D8F65E-E283-4A5D-B8CD-468EC0C7F50F}" dt="2021-11-14T13:08:19.763" v="157" actId="1076"/>
          <ac:picMkLst>
            <pc:docMk/>
            <pc:sldMk cId="111099880" sldId="256"/>
            <ac:picMk id="1028" creationId="{D2B326E9-383C-434E-8830-0EDDA0D57EE4}"/>
          </ac:picMkLst>
        </pc:picChg>
      </pc:sldChg>
      <pc:sldChg chg="addSp delSp modSp mod modTransition modClrScheme chgLayout">
        <pc:chgData name="Roeby Willemsen" userId="ee044c22-68ec-41cc-800b-85e5a8632fe9" providerId="ADAL" clId="{D1D8F65E-E283-4A5D-B8CD-468EC0C7F50F}" dt="2021-11-14T20:51:37.489" v="14418"/>
        <pc:sldMkLst>
          <pc:docMk/>
          <pc:sldMk cId="1302696505" sldId="257"/>
        </pc:sldMkLst>
        <pc:spChg chg="add mod">
          <ac:chgData name="Roeby Willemsen" userId="ee044c22-68ec-41cc-800b-85e5a8632fe9" providerId="ADAL" clId="{D1D8F65E-E283-4A5D-B8CD-468EC0C7F50F}" dt="2021-11-14T13:36:52.261" v="291" actId="208"/>
          <ac:spMkLst>
            <pc:docMk/>
            <pc:sldMk cId="1302696505" sldId="257"/>
            <ac:spMk id="2" creationId="{7E2C790F-A5B4-444B-8573-0255629F44B4}"/>
          </ac:spMkLst>
        </pc:spChg>
        <pc:spChg chg="add mod ord topLvl">
          <ac:chgData name="Roeby Willemsen" userId="ee044c22-68ec-41cc-800b-85e5a8632fe9" providerId="ADAL" clId="{D1D8F65E-E283-4A5D-B8CD-468EC0C7F50F}" dt="2021-11-14T17:19:30.665" v="6252" actId="165"/>
          <ac:spMkLst>
            <pc:docMk/>
            <pc:sldMk cId="1302696505" sldId="257"/>
            <ac:spMk id="5" creationId="{77EF1F3B-68DE-445B-90F7-2483401638AF}"/>
          </ac:spMkLst>
        </pc:spChg>
        <pc:spChg chg="add del mod">
          <ac:chgData name="Roeby Willemsen" userId="ee044c22-68ec-41cc-800b-85e5a8632fe9" providerId="ADAL" clId="{D1D8F65E-E283-4A5D-B8CD-468EC0C7F50F}" dt="2021-11-14T13:39:27.502" v="299" actId="478"/>
          <ac:spMkLst>
            <pc:docMk/>
            <pc:sldMk cId="1302696505" sldId="257"/>
            <ac:spMk id="16" creationId="{A4F65FE8-5343-49CA-B555-C6DC9E7D2BB0}"/>
          </ac:spMkLst>
        </pc:spChg>
        <pc:spChg chg="add del">
          <ac:chgData name="Roeby Willemsen" userId="ee044c22-68ec-41cc-800b-85e5a8632fe9" providerId="ADAL" clId="{D1D8F65E-E283-4A5D-B8CD-468EC0C7F50F}" dt="2021-11-14T13:39:23.957" v="298" actId="478"/>
          <ac:spMkLst>
            <pc:docMk/>
            <pc:sldMk cId="1302696505" sldId="257"/>
            <ac:spMk id="17" creationId="{38C1C9B2-C819-4452-8A39-5A7702EBAD50}"/>
          </ac:spMkLst>
        </pc:spChg>
        <pc:spChg chg="add mod topLvl">
          <ac:chgData name="Roeby Willemsen" userId="ee044c22-68ec-41cc-800b-85e5a8632fe9" providerId="ADAL" clId="{D1D8F65E-E283-4A5D-B8CD-468EC0C7F50F}" dt="2021-11-14T14:38:56.281" v="893"/>
          <ac:spMkLst>
            <pc:docMk/>
            <pc:sldMk cId="1302696505" sldId="257"/>
            <ac:spMk id="18" creationId="{4817F364-1616-4837-AE12-12C6F2A70552}"/>
          </ac:spMkLst>
        </pc:spChg>
        <pc:spChg chg="add del mod">
          <ac:chgData name="Roeby Willemsen" userId="ee044c22-68ec-41cc-800b-85e5a8632fe9" providerId="ADAL" clId="{D1D8F65E-E283-4A5D-B8CD-468EC0C7F50F}" dt="2021-11-14T13:47:19.838" v="387" actId="478"/>
          <ac:spMkLst>
            <pc:docMk/>
            <pc:sldMk cId="1302696505" sldId="257"/>
            <ac:spMk id="19" creationId="{382C7CBF-5DEC-4E25-9A23-51D4FC92D4A8}"/>
          </ac:spMkLst>
        </pc:spChg>
        <pc:spChg chg="add mod topLvl">
          <ac:chgData name="Roeby Willemsen" userId="ee044c22-68ec-41cc-800b-85e5a8632fe9" providerId="ADAL" clId="{D1D8F65E-E283-4A5D-B8CD-468EC0C7F50F}" dt="2021-11-14T14:43:49.231" v="925"/>
          <ac:spMkLst>
            <pc:docMk/>
            <pc:sldMk cId="1302696505" sldId="257"/>
            <ac:spMk id="20" creationId="{00AF693C-7D44-4699-8518-E9862827EA2F}"/>
          </ac:spMkLst>
        </pc:spChg>
        <pc:spChg chg="add del mod">
          <ac:chgData name="Roeby Willemsen" userId="ee044c22-68ec-41cc-800b-85e5a8632fe9" providerId="ADAL" clId="{D1D8F65E-E283-4A5D-B8CD-468EC0C7F50F}" dt="2021-11-14T13:41:23.413" v="312" actId="478"/>
          <ac:spMkLst>
            <pc:docMk/>
            <pc:sldMk cId="1302696505" sldId="257"/>
            <ac:spMk id="21" creationId="{5E22B396-A9F9-416E-A35F-C24878246C3C}"/>
          </ac:spMkLst>
        </pc:spChg>
        <pc:spChg chg="add del mod">
          <ac:chgData name="Roeby Willemsen" userId="ee044c22-68ec-41cc-800b-85e5a8632fe9" providerId="ADAL" clId="{D1D8F65E-E283-4A5D-B8CD-468EC0C7F50F}" dt="2021-11-14T13:41:30.904" v="314" actId="478"/>
          <ac:spMkLst>
            <pc:docMk/>
            <pc:sldMk cId="1302696505" sldId="257"/>
            <ac:spMk id="22" creationId="{3F9A0A68-72B2-4A4D-A04E-4D3AA6F8215E}"/>
          </ac:spMkLst>
        </pc:spChg>
        <pc:spChg chg="add del mod">
          <ac:chgData name="Roeby Willemsen" userId="ee044c22-68ec-41cc-800b-85e5a8632fe9" providerId="ADAL" clId="{D1D8F65E-E283-4A5D-B8CD-468EC0C7F50F}" dt="2021-11-14T13:41:36.985" v="316" actId="478"/>
          <ac:spMkLst>
            <pc:docMk/>
            <pc:sldMk cId="1302696505" sldId="257"/>
            <ac:spMk id="23" creationId="{852FB721-02A0-4D75-B405-FCBDD886C587}"/>
          </ac:spMkLst>
        </pc:spChg>
        <pc:spChg chg="add del mod">
          <ac:chgData name="Roeby Willemsen" userId="ee044c22-68ec-41cc-800b-85e5a8632fe9" providerId="ADAL" clId="{D1D8F65E-E283-4A5D-B8CD-468EC0C7F50F}" dt="2021-11-14T13:41:44.534" v="318" actId="478"/>
          <ac:spMkLst>
            <pc:docMk/>
            <pc:sldMk cId="1302696505" sldId="257"/>
            <ac:spMk id="24" creationId="{28362988-36ED-497C-BD7E-BBA7023F00BB}"/>
          </ac:spMkLst>
        </pc:spChg>
        <pc:spChg chg="add mod">
          <ac:chgData name="Roeby Willemsen" userId="ee044c22-68ec-41cc-800b-85e5a8632fe9" providerId="ADAL" clId="{D1D8F65E-E283-4A5D-B8CD-468EC0C7F50F}" dt="2021-11-14T13:53:17.921" v="443" actId="255"/>
          <ac:spMkLst>
            <pc:docMk/>
            <pc:sldMk cId="1302696505" sldId="257"/>
            <ac:spMk id="25" creationId="{1B5913A6-6D2C-476B-B138-52D13181B86B}"/>
          </ac:spMkLst>
        </pc:spChg>
        <pc:spChg chg="add mod topLvl">
          <ac:chgData name="Roeby Willemsen" userId="ee044c22-68ec-41cc-800b-85e5a8632fe9" providerId="ADAL" clId="{D1D8F65E-E283-4A5D-B8CD-468EC0C7F50F}" dt="2021-11-14T16:11:00.039" v="3323" actId="20577"/>
          <ac:spMkLst>
            <pc:docMk/>
            <pc:sldMk cId="1302696505" sldId="257"/>
            <ac:spMk id="26" creationId="{798E928B-B12F-4682-8EEA-53F9F8B06183}"/>
          </ac:spMkLst>
        </pc:spChg>
        <pc:spChg chg="add mod topLvl">
          <ac:chgData name="Roeby Willemsen" userId="ee044c22-68ec-41cc-800b-85e5a8632fe9" providerId="ADAL" clId="{D1D8F65E-E283-4A5D-B8CD-468EC0C7F50F}" dt="2021-11-14T14:39:09.722" v="894"/>
          <ac:spMkLst>
            <pc:docMk/>
            <pc:sldMk cId="1302696505" sldId="257"/>
            <ac:spMk id="27" creationId="{43C0AE0B-8A5E-49B2-B0BF-6FCB5F2580E1}"/>
          </ac:spMkLst>
        </pc:spChg>
        <pc:spChg chg="add del mod">
          <ac:chgData name="Roeby Willemsen" userId="ee044c22-68ec-41cc-800b-85e5a8632fe9" providerId="ADAL" clId="{D1D8F65E-E283-4A5D-B8CD-468EC0C7F50F}" dt="2021-11-14T13:53:01.257" v="441"/>
          <ac:spMkLst>
            <pc:docMk/>
            <pc:sldMk cId="1302696505" sldId="257"/>
            <ac:spMk id="29" creationId="{57EC3061-CDA8-43D5-B267-6576638B3F47}"/>
          </ac:spMkLst>
        </pc:spChg>
        <pc:spChg chg="add del mod">
          <ac:chgData name="Roeby Willemsen" userId="ee044c22-68ec-41cc-800b-85e5a8632fe9" providerId="ADAL" clId="{D1D8F65E-E283-4A5D-B8CD-468EC0C7F50F}" dt="2021-11-14T13:53:01.257" v="441"/>
          <ac:spMkLst>
            <pc:docMk/>
            <pc:sldMk cId="1302696505" sldId="257"/>
            <ac:spMk id="30" creationId="{FB0A5CDB-6637-4CDC-A346-EDE63B1ED0DF}"/>
          </ac:spMkLst>
        </pc:spChg>
        <pc:spChg chg="add del mod">
          <ac:chgData name="Roeby Willemsen" userId="ee044c22-68ec-41cc-800b-85e5a8632fe9" providerId="ADAL" clId="{D1D8F65E-E283-4A5D-B8CD-468EC0C7F50F}" dt="2021-11-14T13:53:01.257" v="441"/>
          <ac:spMkLst>
            <pc:docMk/>
            <pc:sldMk cId="1302696505" sldId="257"/>
            <ac:spMk id="31" creationId="{F1B653DF-EF7B-40DC-84A1-967394929FF7}"/>
          </ac:spMkLst>
        </pc:spChg>
        <pc:spChg chg="add del mod">
          <ac:chgData name="Roeby Willemsen" userId="ee044c22-68ec-41cc-800b-85e5a8632fe9" providerId="ADAL" clId="{D1D8F65E-E283-4A5D-B8CD-468EC0C7F50F}" dt="2021-11-14T13:53:00.586" v="439"/>
          <ac:spMkLst>
            <pc:docMk/>
            <pc:sldMk cId="1302696505" sldId="257"/>
            <ac:spMk id="32" creationId="{AA8112C2-2C0C-4DFB-BC8F-2C1FEB9155D1}"/>
          </ac:spMkLst>
        </pc:spChg>
        <pc:spChg chg="add del mod">
          <ac:chgData name="Roeby Willemsen" userId="ee044c22-68ec-41cc-800b-85e5a8632fe9" providerId="ADAL" clId="{D1D8F65E-E283-4A5D-B8CD-468EC0C7F50F}" dt="2021-11-14T13:53:00.586" v="439"/>
          <ac:spMkLst>
            <pc:docMk/>
            <pc:sldMk cId="1302696505" sldId="257"/>
            <ac:spMk id="33" creationId="{260DC512-DEBA-435A-9735-E96BB10DAAEA}"/>
          </ac:spMkLst>
        </pc:spChg>
        <pc:spChg chg="add del mod">
          <ac:chgData name="Roeby Willemsen" userId="ee044c22-68ec-41cc-800b-85e5a8632fe9" providerId="ADAL" clId="{D1D8F65E-E283-4A5D-B8CD-468EC0C7F50F}" dt="2021-11-14T13:53:00.586" v="439"/>
          <ac:spMkLst>
            <pc:docMk/>
            <pc:sldMk cId="1302696505" sldId="257"/>
            <ac:spMk id="34" creationId="{983DCF6F-6B17-4B96-8667-843FC0634554}"/>
          </ac:spMkLst>
        </pc:spChg>
        <pc:spChg chg="add del mod">
          <ac:chgData name="Roeby Willemsen" userId="ee044c22-68ec-41cc-800b-85e5a8632fe9" providerId="ADAL" clId="{D1D8F65E-E283-4A5D-B8CD-468EC0C7F50F}" dt="2021-11-14T13:53:00.221" v="437"/>
          <ac:spMkLst>
            <pc:docMk/>
            <pc:sldMk cId="1302696505" sldId="257"/>
            <ac:spMk id="35" creationId="{9C1E19E5-B8B0-4A50-A604-7B08C1A86C98}"/>
          </ac:spMkLst>
        </pc:spChg>
        <pc:spChg chg="add del mod">
          <ac:chgData name="Roeby Willemsen" userId="ee044c22-68ec-41cc-800b-85e5a8632fe9" providerId="ADAL" clId="{D1D8F65E-E283-4A5D-B8CD-468EC0C7F50F}" dt="2021-11-14T13:53:00.221" v="437"/>
          <ac:spMkLst>
            <pc:docMk/>
            <pc:sldMk cId="1302696505" sldId="257"/>
            <ac:spMk id="36" creationId="{0A9D494C-7609-46F1-8E78-90D0D52EE683}"/>
          </ac:spMkLst>
        </pc:spChg>
        <pc:spChg chg="add del mod">
          <ac:chgData name="Roeby Willemsen" userId="ee044c22-68ec-41cc-800b-85e5a8632fe9" providerId="ADAL" clId="{D1D8F65E-E283-4A5D-B8CD-468EC0C7F50F}" dt="2021-11-14T13:53:00.221" v="437"/>
          <ac:spMkLst>
            <pc:docMk/>
            <pc:sldMk cId="1302696505" sldId="257"/>
            <ac:spMk id="37" creationId="{0DAB932E-04C1-41F0-860C-1B988745EB6E}"/>
          </ac:spMkLst>
        </pc:spChg>
        <pc:spChg chg="add del mod">
          <ac:chgData name="Roeby Willemsen" userId="ee044c22-68ec-41cc-800b-85e5a8632fe9" providerId="ADAL" clId="{D1D8F65E-E283-4A5D-B8CD-468EC0C7F50F}" dt="2021-11-14T13:52:59.869" v="435"/>
          <ac:spMkLst>
            <pc:docMk/>
            <pc:sldMk cId="1302696505" sldId="257"/>
            <ac:spMk id="38" creationId="{CEA1B2E2-FD31-4BEF-AC2A-1DDEF850367A}"/>
          </ac:spMkLst>
        </pc:spChg>
        <pc:spChg chg="add del mod">
          <ac:chgData name="Roeby Willemsen" userId="ee044c22-68ec-41cc-800b-85e5a8632fe9" providerId="ADAL" clId="{D1D8F65E-E283-4A5D-B8CD-468EC0C7F50F}" dt="2021-11-14T13:52:59.869" v="435"/>
          <ac:spMkLst>
            <pc:docMk/>
            <pc:sldMk cId="1302696505" sldId="257"/>
            <ac:spMk id="39" creationId="{14AD99F1-7DE4-4290-AB5A-9F2E6F06DA69}"/>
          </ac:spMkLst>
        </pc:spChg>
        <pc:spChg chg="add del mod">
          <ac:chgData name="Roeby Willemsen" userId="ee044c22-68ec-41cc-800b-85e5a8632fe9" providerId="ADAL" clId="{D1D8F65E-E283-4A5D-B8CD-468EC0C7F50F}" dt="2021-11-14T13:52:59.869" v="435"/>
          <ac:spMkLst>
            <pc:docMk/>
            <pc:sldMk cId="1302696505" sldId="257"/>
            <ac:spMk id="40" creationId="{15F606BC-6D36-4EA1-BC0E-2220E27E4325}"/>
          </ac:spMkLst>
        </pc:spChg>
        <pc:spChg chg="add del mod">
          <ac:chgData name="Roeby Willemsen" userId="ee044c22-68ec-41cc-800b-85e5a8632fe9" providerId="ADAL" clId="{D1D8F65E-E283-4A5D-B8CD-468EC0C7F50F}" dt="2021-11-14T13:52:59.314" v="433"/>
          <ac:spMkLst>
            <pc:docMk/>
            <pc:sldMk cId="1302696505" sldId="257"/>
            <ac:spMk id="41" creationId="{734E2EF9-B641-4C3F-87F0-B872283890A2}"/>
          </ac:spMkLst>
        </pc:spChg>
        <pc:spChg chg="add del mod">
          <ac:chgData name="Roeby Willemsen" userId="ee044c22-68ec-41cc-800b-85e5a8632fe9" providerId="ADAL" clId="{D1D8F65E-E283-4A5D-B8CD-468EC0C7F50F}" dt="2021-11-14T13:52:59.314" v="433"/>
          <ac:spMkLst>
            <pc:docMk/>
            <pc:sldMk cId="1302696505" sldId="257"/>
            <ac:spMk id="42" creationId="{CAEE8D7E-0E95-4749-A830-F85CCA2638F1}"/>
          </ac:spMkLst>
        </pc:spChg>
        <pc:spChg chg="add del mod">
          <ac:chgData name="Roeby Willemsen" userId="ee044c22-68ec-41cc-800b-85e5a8632fe9" providerId="ADAL" clId="{D1D8F65E-E283-4A5D-B8CD-468EC0C7F50F}" dt="2021-11-14T13:52:59.314" v="433"/>
          <ac:spMkLst>
            <pc:docMk/>
            <pc:sldMk cId="1302696505" sldId="257"/>
            <ac:spMk id="43" creationId="{34DD9656-28B6-4C84-9720-08891A73C93F}"/>
          </ac:spMkLst>
        </pc:spChg>
        <pc:spChg chg="add del mod">
          <ac:chgData name="Roeby Willemsen" userId="ee044c22-68ec-41cc-800b-85e5a8632fe9" providerId="ADAL" clId="{D1D8F65E-E283-4A5D-B8CD-468EC0C7F50F}" dt="2021-11-14T13:54:28.602" v="492"/>
          <ac:spMkLst>
            <pc:docMk/>
            <pc:sldMk cId="1302696505" sldId="257"/>
            <ac:spMk id="44" creationId="{9895A3A7-E733-4295-B58C-6621F5BBC159}"/>
          </ac:spMkLst>
        </pc:spChg>
        <pc:spChg chg="add del mod">
          <ac:chgData name="Roeby Willemsen" userId="ee044c22-68ec-41cc-800b-85e5a8632fe9" providerId="ADAL" clId="{D1D8F65E-E283-4A5D-B8CD-468EC0C7F50F}" dt="2021-11-14T13:54:28.602" v="492"/>
          <ac:spMkLst>
            <pc:docMk/>
            <pc:sldMk cId="1302696505" sldId="257"/>
            <ac:spMk id="45" creationId="{063989F3-2CDC-48CB-A021-B4ED6D9A9B0E}"/>
          </ac:spMkLst>
        </pc:spChg>
        <pc:spChg chg="add del mod">
          <ac:chgData name="Roeby Willemsen" userId="ee044c22-68ec-41cc-800b-85e5a8632fe9" providerId="ADAL" clId="{D1D8F65E-E283-4A5D-B8CD-468EC0C7F50F}" dt="2021-11-14T13:54:28.602" v="492"/>
          <ac:spMkLst>
            <pc:docMk/>
            <pc:sldMk cId="1302696505" sldId="257"/>
            <ac:spMk id="46" creationId="{6527C0B5-CA2C-46D3-8273-6828CF0F974C}"/>
          </ac:spMkLst>
        </pc:spChg>
        <pc:spChg chg="add del mod">
          <ac:chgData name="Roeby Willemsen" userId="ee044c22-68ec-41cc-800b-85e5a8632fe9" providerId="ADAL" clId="{D1D8F65E-E283-4A5D-B8CD-468EC0C7F50F}" dt="2021-11-14T13:53:48.769" v="459"/>
          <ac:spMkLst>
            <pc:docMk/>
            <pc:sldMk cId="1302696505" sldId="257"/>
            <ac:spMk id="47" creationId="{E8C482A8-5840-4025-8C8B-CEE9B3F4333A}"/>
          </ac:spMkLst>
        </pc:spChg>
        <pc:spChg chg="add del mod">
          <ac:chgData name="Roeby Willemsen" userId="ee044c22-68ec-41cc-800b-85e5a8632fe9" providerId="ADAL" clId="{D1D8F65E-E283-4A5D-B8CD-468EC0C7F50F}" dt="2021-11-14T13:53:48.769" v="459"/>
          <ac:spMkLst>
            <pc:docMk/>
            <pc:sldMk cId="1302696505" sldId="257"/>
            <ac:spMk id="48" creationId="{0CD21FCB-CEB0-4D12-BFA4-9EF94CB31CAA}"/>
          </ac:spMkLst>
        </pc:spChg>
        <pc:spChg chg="add del mod">
          <ac:chgData name="Roeby Willemsen" userId="ee044c22-68ec-41cc-800b-85e5a8632fe9" providerId="ADAL" clId="{D1D8F65E-E283-4A5D-B8CD-468EC0C7F50F}" dt="2021-11-14T13:53:48.769" v="459"/>
          <ac:spMkLst>
            <pc:docMk/>
            <pc:sldMk cId="1302696505" sldId="257"/>
            <ac:spMk id="49" creationId="{BFED5B58-BBC7-4714-81B1-D75C95E8EE67}"/>
          </ac:spMkLst>
        </pc:spChg>
        <pc:spChg chg="add del mod">
          <ac:chgData name="Roeby Willemsen" userId="ee044c22-68ec-41cc-800b-85e5a8632fe9" providerId="ADAL" clId="{D1D8F65E-E283-4A5D-B8CD-468EC0C7F50F}" dt="2021-11-14T13:53:48.568" v="458"/>
          <ac:spMkLst>
            <pc:docMk/>
            <pc:sldMk cId="1302696505" sldId="257"/>
            <ac:spMk id="50" creationId="{4E8AB352-6D57-419E-BC14-8A0BA052B6D1}"/>
          </ac:spMkLst>
        </pc:spChg>
        <pc:spChg chg="add del mod">
          <ac:chgData name="Roeby Willemsen" userId="ee044c22-68ec-41cc-800b-85e5a8632fe9" providerId="ADAL" clId="{D1D8F65E-E283-4A5D-B8CD-468EC0C7F50F}" dt="2021-11-14T13:53:48.568" v="458"/>
          <ac:spMkLst>
            <pc:docMk/>
            <pc:sldMk cId="1302696505" sldId="257"/>
            <ac:spMk id="51" creationId="{C99C843C-C813-41D5-9DD5-85B268149A74}"/>
          </ac:spMkLst>
        </pc:spChg>
        <pc:spChg chg="add del mod">
          <ac:chgData name="Roeby Willemsen" userId="ee044c22-68ec-41cc-800b-85e5a8632fe9" providerId="ADAL" clId="{D1D8F65E-E283-4A5D-B8CD-468EC0C7F50F}" dt="2021-11-14T13:53:48.568" v="458"/>
          <ac:spMkLst>
            <pc:docMk/>
            <pc:sldMk cId="1302696505" sldId="257"/>
            <ac:spMk id="52" creationId="{43E96BC8-EA62-47D1-BCC2-0FA0CC043AE3}"/>
          </ac:spMkLst>
        </pc:spChg>
        <pc:spChg chg="add del mod">
          <ac:chgData name="Roeby Willemsen" userId="ee044c22-68ec-41cc-800b-85e5a8632fe9" providerId="ADAL" clId="{D1D8F65E-E283-4A5D-B8CD-468EC0C7F50F}" dt="2021-11-14T13:53:48.352" v="457"/>
          <ac:spMkLst>
            <pc:docMk/>
            <pc:sldMk cId="1302696505" sldId="257"/>
            <ac:spMk id="53" creationId="{6161D26C-5664-4188-A5C7-BC326A2E1E57}"/>
          </ac:spMkLst>
        </pc:spChg>
        <pc:spChg chg="add del mod">
          <ac:chgData name="Roeby Willemsen" userId="ee044c22-68ec-41cc-800b-85e5a8632fe9" providerId="ADAL" clId="{D1D8F65E-E283-4A5D-B8CD-468EC0C7F50F}" dt="2021-11-14T13:53:48.352" v="457"/>
          <ac:spMkLst>
            <pc:docMk/>
            <pc:sldMk cId="1302696505" sldId="257"/>
            <ac:spMk id="54" creationId="{085A7F14-A66C-48F4-83AE-AEEDBD278B3F}"/>
          </ac:spMkLst>
        </pc:spChg>
        <pc:spChg chg="add del mod">
          <ac:chgData name="Roeby Willemsen" userId="ee044c22-68ec-41cc-800b-85e5a8632fe9" providerId="ADAL" clId="{D1D8F65E-E283-4A5D-B8CD-468EC0C7F50F}" dt="2021-11-14T13:53:48.352" v="457"/>
          <ac:spMkLst>
            <pc:docMk/>
            <pc:sldMk cId="1302696505" sldId="257"/>
            <ac:spMk id="55" creationId="{5E6873C9-F311-495B-B197-A4F43891CDAE}"/>
          </ac:spMkLst>
        </pc:spChg>
        <pc:spChg chg="add del mod">
          <ac:chgData name="Roeby Willemsen" userId="ee044c22-68ec-41cc-800b-85e5a8632fe9" providerId="ADAL" clId="{D1D8F65E-E283-4A5D-B8CD-468EC0C7F50F}" dt="2021-11-14T13:53:48.136" v="456"/>
          <ac:spMkLst>
            <pc:docMk/>
            <pc:sldMk cId="1302696505" sldId="257"/>
            <ac:spMk id="56" creationId="{74F2A5A4-F33B-4738-8E23-E8D3B9748C65}"/>
          </ac:spMkLst>
        </pc:spChg>
        <pc:spChg chg="add del mod">
          <ac:chgData name="Roeby Willemsen" userId="ee044c22-68ec-41cc-800b-85e5a8632fe9" providerId="ADAL" clId="{D1D8F65E-E283-4A5D-B8CD-468EC0C7F50F}" dt="2021-11-14T13:53:48.136" v="456"/>
          <ac:spMkLst>
            <pc:docMk/>
            <pc:sldMk cId="1302696505" sldId="257"/>
            <ac:spMk id="57" creationId="{746A98DD-2EAC-49AA-977F-FFEC85804F81}"/>
          </ac:spMkLst>
        </pc:spChg>
        <pc:spChg chg="add del mod">
          <ac:chgData name="Roeby Willemsen" userId="ee044c22-68ec-41cc-800b-85e5a8632fe9" providerId="ADAL" clId="{D1D8F65E-E283-4A5D-B8CD-468EC0C7F50F}" dt="2021-11-14T13:53:48.136" v="456"/>
          <ac:spMkLst>
            <pc:docMk/>
            <pc:sldMk cId="1302696505" sldId="257"/>
            <ac:spMk id="58" creationId="{AFCCFB14-AD68-4105-AF57-91A71B03A908}"/>
          </ac:spMkLst>
        </pc:spChg>
        <pc:spChg chg="add del mod">
          <ac:chgData name="Roeby Willemsen" userId="ee044c22-68ec-41cc-800b-85e5a8632fe9" providerId="ADAL" clId="{D1D8F65E-E283-4A5D-B8CD-468EC0C7F50F}" dt="2021-11-14T13:53:47.835" v="455"/>
          <ac:spMkLst>
            <pc:docMk/>
            <pc:sldMk cId="1302696505" sldId="257"/>
            <ac:spMk id="59" creationId="{BDE8EA50-9417-41A0-8FF6-D3B515566EC5}"/>
          </ac:spMkLst>
        </pc:spChg>
        <pc:spChg chg="add del mod">
          <ac:chgData name="Roeby Willemsen" userId="ee044c22-68ec-41cc-800b-85e5a8632fe9" providerId="ADAL" clId="{D1D8F65E-E283-4A5D-B8CD-468EC0C7F50F}" dt="2021-11-14T13:53:47.835" v="455"/>
          <ac:spMkLst>
            <pc:docMk/>
            <pc:sldMk cId="1302696505" sldId="257"/>
            <ac:spMk id="60" creationId="{681C2BE6-2E8A-462B-B73A-023508E4E5A1}"/>
          </ac:spMkLst>
        </pc:spChg>
        <pc:spChg chg="add del mod">
          <ac:chgData name="Roeby Willemsen" userId="ee044c22-68ec-41cc-800b-85e5a8632fe9" providerId="ADAL" clId="{D1D8F65E-E283-4A5D-B8CD-468EC0C7F50F}" dt="2021-11-14T13:53:47.835" v="455"/>
          <ac:spMkLst>
            <pc:docMk/>
            <pc:sldMk cId="1302696505" sldId="257"/>
            <ac:spMk id="61" creationId="{55E57B6B-B7E1-41B5-A891-593303567A5F}"/>
          </ac:spMkLst>
        </pc:spChg>
        <pc:spChg chg="add del mod">
          <ac:chgData name="Roeby Willemsen" userId="ee044c22-68ec-41cc-800b-85e5a8632fe9" providerId="ADAL" clId="{D1D8F65E-E283-4A5D-B8CD-468EC0C7F50F}" dt="2021-11-14T13:54:27.647" v="490"/>
          <ac:spMkLst>
            <pc:docMk/>
            <pc:sldMk cId="1302696505" sldId="257"/>
            <ac:spMk id="62" creationId="{785F62C0-FE54-4A8C-96A4-266A7C5EDAF1}"/>
          </ac:spMkLst>
        </pc:spChg>
        <pc:spChg chg="add del mod">
          <ac:chgData name="Roeby Willemsen" userId="ee044c22-68ec-41cc-800b-85e5a8632fe9" providerId="ADAL" clId="{D1D8F65E-E283-4A5D-B8CD-468EC0C7F50F}" dt="2021-11-14T13:54:27.647" v="490"/>
          <ac:spMkLst>
            <pc:docMk/>
            <pc:sldMk cId="1302696505" sldId="257"/>
            <ac:spMk id="63" creationId="{B4DD5181-8217-4F36-8B4E-15F3966249F6}"/>
          </ac:spMkLst>
        </pc:spChg>
        <pc:spChg chg="add del mod">
          <ac:chgData name="Roeby Willemsen" userId="ee044c22-68ec-41cc-800b-85e5a8632fe9" providerId="ADAL" clId="{D1D8F65E-E283-4A5D-B8CD-468EC0C7F50F}" dt="2021-11-14T13:54:27.647" v="490"/>
          <ac:spMkLst>
            <pc:docMk/>
            <pc:sldMk cId="1302696505" sldId="257"/>
            <ac:spMk id="64" creationId="{145968A5-4DA2-4D97-8200-31B32080A23E}"/>
          </ac:spMkLst>
        </pc:spChg>
        <pc:spChg chg="add del mod">
          <ac:chgData name="Roeby Willemsen" userId="ee044c22-68ec-41cc-800b-85e5a8632fe9" providerId="ADAL" clId="{D1D8F65E-E283-4A5D-B8CD-468EC0C7F50F}" dt="2021-11-14T13:54:27.277" v="488"/>
          <ac:spMkLst>
            <pc:docMk/>
            <pc:sldMk cId="1302696505" sldId="257"/>
            <ac:spMk id="65" creationId="{1A488C7F-A1DE-4A77-A7FC-89C227B720A0}"/>
          </ac:spMkLst>
        </pc:spChg>
        <pc:spChg chg="add del mod">
          <ac:chgData name="Roeby Willemsen" userId="ee044c22-68ec-41cc-800b-85e5a8632fe9" providerId="ADAL" clId="{D1D8F65E-E283-4A5D-B8CD-468EC0C7F50F}" dt="2021-11-14T13:54:27.277" v="488"/>
          <ac:spMkLst>
            <pc:docMk/>
            <pc:sldMk cId="1302696505" sldId="257"/>
            <ac:spMk id="66" creationId="{3D270592-294A-4C38-849E-BD1C62215925}"/>
          </ac:spMkLst>
        </pc:spChg>
        <pc:spChg chg="add del mod">
          <ac:chgData name="Roeby Willemsen" userId="ee044c22-68ec-41cc-800b-85e5a8632fe9" providerId="ADAL" clId="{D1D8F65E-E283-4A5D-B8CD-468EC0C7F50F}" dt="2021-11-14T13:54:27.277" v="488"/>
          <ac:spMkLst>
            <pc:docMk/>
            <pc:sldMk cId="1302696505" sldId="257"/>
            <ac:spMk id="67" creationId="{A6A0F490-64D0-4D10-8AB1-7ABC1C6CAE0A}"/>
          </ac:spMkLst>
        </pc:spChg>
        <pc:spChg chg="add del mod">
          <ac:chgData name="Roeby Willemsen" userId="ee044c22-68ec-41cc-800b-85e5a8632fe9" providerId="ADAL" clId="{D1D8F65E-E283-4A5D-B8CD-468EC0C7F50F}" dt="2021-11-14T13:54:26.914" v="486"/>
          <ac:spMkLst>
            <pc:docMk/>
            <pc:sldMk cId="1302696505" sldId="257"/>
            <ac:spMk id="68" creationId="{DE6E89DF-6D66-4C93-9240-179958B41BE6}"/>
          </ac:spMkLst>
        </pc:spChg>
        <pc:spChg chg="add del mod">
          <ac:chgData name="Roeby Willemsen" userId="ee044c22-68ec-41cc-800b-85e5a8632fe9" providerId="ADAL" clId="{D1D8F65E-E283-4A5D-B8CD-468EC0C7F50F}" dt="2021-11-14T13:54:26.914" v="486"/>
          <ac:spMkLst>
            <pc:docMk/>
            <pc:sldMk cId="1302696505" sldId="257"/>
            <ac:spMk id="69" creationId="{10563FAE-8FED-4A6D-938C-3D70A611828E}"/>
          </ac:spMkLst>
        </pc:spChg>
        <pc:spChg chg="add del mod">
          <ac:chgData name="Roeby Willemsen" userId="ee044c22-68ec-41cc-800b-85e5a8632fe9" providerId="ADAL" clId="{D1D8F65E-E283-4A5D-B8CD-468EC0C7F50F}" dt="2021-11-14T13:54:26.914" v="486"/>
          <ac:spMkLst>
            <pc:docMk/>
            <pc:sldMk cId="1302696505" sldId="257"/>
            <ac:spMk id="70" creationId="{8BC7C1EC-DC74-4D40-A332-AD0EF333F99E}"/>
          </ac:spMkLst>
        </pc:spChg>
        <pc:spChg chg="add del mod">
          <ac:chgData name="Roeby Willemsen" userId="ee044c22-68ec-41cc-800b-85e5a8632fe9" providerId="ADAL" clId="{D1D8F65E-E283-4A5D-B8CD-468EC0C7F50F}" dt="2021-11-14T13:54:26.575" v="484"/>
          <ac:spMkLst>
            <pc:docMk/>
            <pc:sldMk cId="1302696505" sldId="257"/>
            <ac:spMk id="71" creationId="{F75EB1EE-4B24-4C7C-9A4C-BCD86A2FD277}"/>
          </ac:spMkLst>
        </pc:spChg>
        <pc:spChg chg="add del mod">
          <ac:chgData name="Roeby Willemsen" userId="ee044c22-68ec-41cc-800b-85e5a8632fe9" providerId="ADAL" clId="{D1D8F65E-E283-4A5D-B8CD-468EC0C7F50F}" dt="2021-11-14T13:54:26.575" v="484"/>
          <ac:spMkLst>
            <pc:docMk/>
            <pc:sldMk cId="1302696505" sldId="257"/>
            <ac:spMk id="72" creationId="{90680FFE-6FAE-40BC-B885-18B4AD30BC9C}"/>
          </ac:spMkLst>
        </pc:spChg>
        <pc:spChg chg="add del mod">
          <ac:chgData name="Roeby Willemsen" userId="ee044c22-68ec-41cc-800b-85e5a8632fe9" providerId="ADAL" clId="{D1D8F65E-E283-4A5D-B8CD-468EC0C7F50F}" dt="2021-11-14T13:54:26.575" v="484"/>
          <ac:spMkLst>
            <pc:docMk/>
            <pc:sldMk cId="1302696505" sldId="257"/>
            <ac:spMk id="73" creationId="{DE4DC0E6-C9ED-42EA-B611-384108F90EAB}"/>
          </ac:spMkLst>
        </pc:spChg>
        <pc:spChg chg="add del mod">
          <ac:chgData name="Roeby Willemsen" userId="ee044c22-68ec-41cc-800b-85e5a8632fe9" providerId="ADAL" clId="{D1D8F65E-E283-4A5D-B8CD-468EC0C7F50F}" dt="2021-11-14T13:54:26.211" v="482"/>
          <ac:spMkLst>
            <pc:docMk/>
            <pc:sldMk cId="1302696505" sldId="257"/>
            <ac:spMk id="74" creationId="{75BAB623-62BE-479C-996C-57C0986B4206}"/>
          </ac:spMkLst>
        </pc:spChg>
        <pc:spChg chg="add del mod">
          <ac:chgData name="Roeby Willemsen" userId="ee044c22-68ec-41cc-800b-85e5a8632fe9" providerId="ADAL" clId="{D1D8F65E-E283-4A5D-B8CD-468EC0C7F50F}" dt="2021-11-14T13:54:26.211" v="482"/>
          <ac:spMkLst>
            <pc:docMk/>
            <pc:sldMk cId="1302696505" sldId="257"/>
            <ac:spMk id="75" creationId="{BB0BCA6D-CFF9-4FD8-BDB5-D18978636DA6}"/>
          </ac:spMkLst>
        </pc:spChg>
        <pc:spChg chg="add del mod">
          <ac:chgData name="Roeby Willemsen" userId="ee044c22-68ec-41cc-800b-85e5a8632fe9" providerId="ADAL" clId="{D1D8F65E-E283-4A5D-B8CD-468EC0C7F50F}" dt="2021-11-14T13:54:26.211" v="482"/>
          <ac:spMkLst>
            <pc:docMk/>
            <pc:sldMk cId="1302696505" sldId="257"/>
            <ac:spMk id="76" creationId="{082C906C-49F2-400E-9910-0614C7EA06BA}"/>
          </ac:spMkLst>
        </pc:spChg>
        <pc:spChg chg="add mod topLvl">
          <ac:chgData name="Roeby Willemsen" userId="ee044c22-68ec-41cc-800b-85e5a8632fe9" providerId="ADAL" clId="{D1D8F65E-E283-4A5D-B8CD-468EC0C7F50F}" dt="2021-11-14T16:05:45.960" v="3298"/>
          <ac:spMkLst>
            <pc:docMk/>
            <pc:sldMk cId="1302696505" sldId="257"/>
            <ac:spMk id="78" creationId="{383D0749-3D49-4268-B657-37894AF0750C}"/>
          </ac:spMkLst>
        </pc:spChg>
        <pc:spChg chg="add mod topLvl">
          <ac:chgData name="Roeby Willemsen" userId="ee044c22-68ec-41cc-800b-85e5a8632fe9" providerId="ADAL" clId="{D1D8F65E-E283-4A5D-B8CD-468EC0C7F50F}" dt="2021-11-14T16:06:16.347" v="3302"/>
          <ac:spMkLst>
            <pc:docMk/>
            <pc:sldMk cId="1302696505" sldId="257"/>
            <ac:spMk id="79" creationId="{D5E10576-79A6-4FCD-AA05-83AC0EF5FF90}"/>
          </ac:spMkLst>
        </pc:spChg>
        <pc:spChg chg="add mod topLvl">
          <ac:chgData name="Roeby Willemsen" userId="ee044c22-68ec-41cc-800b-85e5a8632fe9" providerId="ADAL" clId="{D1D8F65E-E283-4A5D-B8CD-468EC0C7F50F}" dt="2021-11-14T16:06:52.618" v="3307"/>
          <ac:spMkLst>
            <pc:docMk/>
            <pc:sldMk cId="1302696505" sldId="257"/>
            <ac:spMk id="80" creationId="{C4BBD5FA-DDF1-4A17-A2F9-031C240AA5E3}"/>
          </ac:spMkLst>
        </pc:spChg>
        <pc:spChg chg="add mod topLvl">
          <ac:chgData name="Roeby Willemsen" userId="ee044c22-68ec-41cc-800b-85e5a8632fe9" providerId="ADAL" clId="{D1D8F65E-E283-4A5D-B8CD-468EC0C7F50F}" dt="2021-11-14T16:11:17.849" v="3327" actId="14100"/>
          <ac:spMkLst>
            <pc:docMk/>
            <pc:sldMk cId="1302696505" sldId="257"/>
            <ac:spMk id="81" creationId="{3B0EC873-466C-4802-8B6F-2F442968765A}"/>
          </ac:spMkLst>
        </pc:spChg>
        <pc:spChg chg="add mod">
          <ac:chgData name="Roeby Willemsen" userId="ee044c22-68ec-41cc-800b-85e5a8632fe9" providerId="ADAL" clId="{D1D8F65E-E283-4A5D-B8CD-468EC0C7F50F}" dt="2021-11-14T18:09:58.946" v="8772"/>
          <ac:spMkLst>
            <pc:docMk/>
            <pc:sldMk cId="1302696505" sldId="257"/>
            <ac:spMk id="82" creationId="{780C2A1E-307C-49BC-A8BE-2F18BAD292A1}"/>
          </ac:spMkLst>
        </pc:spChg>
        <pc:spChg chg="add mod">
          <ac:chgData name="Roeby Willemsen" userId="ee044c22-68ec-41cc-800b-85e5a8632fe9" providerId="ADAL" clId="{D1D8F65E-E283-4A5D-B8CD-468EC0C7F50F}" dt="2021-11-14T18:09:58.946" v="8772"/>
          <ac:spMkLst>
            <pc:docMk/>
            <pc:sldMk cId="1302696505" sldId="257"/>
            <ac:spMk id="83" creationId="{B4ACFB78-5577-4EEB-BA02-D5803E2AE6BF}"/>
          </ac:spMkLst>
        </pc:spChg>
        <pc:spChg chg="add mod">
          <ac:chgData name="Roeby Willemsen" userId="ee044c22-68ec-41cc-800b-85e5a8632fe9" providerId="ADAL" clId="{D1D8F65E-E283-4A5D-B8CD-468EC0C7F50F}" dt="2021-11-14T18:10:08.137" v="8773"/>
          <ac:spMkLst>
            <pc:docMk/>
            <pc:sldMk cId="1302696505" sldId="257"/>
            <ac:spMk id="84" creationId="{6C0BD9F4-CA5B-42AB-B5FA-93D8365F14AF}"/>
          </ac:spMkLst>
        </pc:spChg>
        <pc:spChg chg="add mod">
          <ac:chgData name="Roeby Willemsen" userId="ee044c22-68ec-41cc-800b-85e5a8632fe9" providerId="ADAL" clId="{D1D8F65E-E283-4A5D-B8CD-468EC0C7F50F}" dt="2021-11-14T18:09:58.946" v="8772"/>
          <ac:spMkLst>
            <pc:docMk/>
            <pc:sldMk cId="1302696505" sldId="257"/>
            <ac:spMk id="85" creationId="{0D8AA1BF-6729-41F0-BC86-DC437501A0E2}"/>
          </ac:spMkLst>
        </pc:spChg>
        <pc:spChg chg="add mod">
          <ac:chgData name="Roeby Willemsen" userId="ee044c22-68ec-41cc-800b-85e5a8632fe9" providerId="ADAL" clId="{D1D8F65E-E283-4A5D-B8CD-468EC0C7F50F}" dt="2021-11-14T18:10:31.217" v="8774"/>
          <ac:spMkLst>
            <pc:docMk/>
            <pc:sldMk cId="1302696505" sldId="257"/>
            <ac:spMk id="86" creationId="{738D0E71-C96A-41F9-9871-CB53EBC26EF8}"/>
          </ac:spMkLst>
        </pc:spChg>
        <pc:spChg chg="add mod">
          <ac:chgData name="Roeby Willemsen" userId="ee044c22-68ec-41cc-800b-85e5a8632fe9" providerId="ADAL" clId="{D1D8F65E-E283-4A5D-B8CD-468EC0C7F50F}" dt="2021-11-14T18:10:47.533" v="8776"/>
          <ac:spMkLst>
            <pc:docMk/>
            <pc:sldMk cId="1302696505" sldId="257"/>
            <ac:spMk id="87" creationId="{E4A6691C-ED00-48AE-8A74-043C5E207B77}"/>
          </ac:spMkLst>
        </pc:spChg>
        <pc:spChg chg="add mod">
          <ac:chgData name="Roeby Willemsen" userId="ee044c22-68ec-41cc-800b-85e5a8632fe9" providerId="ADAL" clId="{D1D8F65E-E283-4A5D-B8CD-468EC0C7F50F}" dt="2021-11-14T18:10:55.390" v="8777"/>
          <ac:spMkLst>
            <pc:docMk/>
            <pc:sldMk cId="1302696505" sldId="257"/>
            <ac:spMk id="88" creationId="{18A5B8BD-0C15-4FD9-B652-1DCD5E6D98E1}"/>
          </ac:spMkLst>
        </pc:spChg>
        <pc:spChg chg="add mod">
          <ac:chgData name="Roeby Willemsen" userId="ee044c22-68ec-41cc-800b-85e5a8632fe9" providerId="ADAL" clId="{D1D8F65E-E283-4A5D-B8CD-468EC0C7F50F}" dt="2021-11-14T18:10:40.269" v="8775"/>
          <ac:spMkLst>
            <pc:docMk/>
            <pc:sldMk cId="1302696505" sldId="257"/>
            <ac:spMk id="89" creationId="{ED53336C-C419-4CC7-93CA-E276831839DF}"/>
          </ac:spMkLst>
        </pc:spChg>
        <pc:spChg chg="add mod">
          <ac:chgData name="Roeby Willemsen" userId="ee044c22-68ec-41cc-800b-85e5a8632fe9" providerId="ADAL" clId="{D1D8F65E-E283-4A5D-B8CD-468EC0C7F50F}" dt="2021-11-14T20:49:48.753" v="14405"/>
          <ac:spMkLst>
            <pc:docMk/>
            <pc:sldMk cId="1302696505" sldId="257"/>
            <ac:spMk id="90" creationId="{6F0BD88F-2D56-44F6-A468-99C35BE5B489}"/>
          </ac:spMkLst>
        </pc:spChg>
        <pc:spChg chg="add mod">
          <ac:chgData name="Roeby Willemsen" userId="ee044c22-68ec-41cc-800b-85e5a8632fe9" providerId="ADAL" clId="{D1D8F65E-E283-4A5D-B8CD-468EC0C7F50F}" dt="2021-11-14T20:50:02.333" v="14407"/>
          <ac:spMkLst>
            <pc:docMk/>
            <pc:sldMk cId="1302696505" sldId="257"/>
            <ac:spMk id="91" creationId="{7F2EB8CF-2307-4A6A-9EAE-F72CDAF91AE8}"/>
          </ac:spMkLst>
        </pc:spChg>
        <pc:spChg chg="add mod">
          <ac:chgData name="Roeby Willemsen" userId="ee044c22-68ec-41cc-800b-85e5a8632fe9" providerId="ADAL" clId="{D1D8F65E-E283-4A5D-B8CD-468EC0C7F50F}" dt="2021-11-14T20:50:12.888" v="14408"/>
          <ac:spMkLst>
            <pc:docMk/>
            <pc:sldMk cId="1302696505" sldId="257"/>
            <ac:spMk id="92" creationId="{9F13BDA0-FB19-4D0C-B47A-914C76BCC65F}"/>
          </ac:spMkLst>
        </pc:spChg>
        <pc:spChg chg="add mod">
          <ac:chgData name="Roeby Willemsen" userId="ee044c22-68ec-41cc-800b-85e5a8632fe9" providerId="ADAL" clId="{D1D8F65E-E283-4A5D-B8CD-468EC0C7F50F}" dt="2021-11-14T20:49:55.709" v="14406"/>
          <ac:spMkLst>
            <pc:docMk/>
            <pc:sldMk cId="1302696505" sldId="257"/>
            <ac:spMk id="93" creationId="{5C3A1C0D-B417-4E22-B00B-8659C73E196D}"/>
          </ac:spMkLst>
        </pc:spChg>
        <pc:spChg chg="add mod">
          <ac:chgData name="Roeby Willemsen" userId="ee044c22-68ec-41cc-800b-85e5a8632fe9" providerId="ADAL" clId="{D1D8F65E-E283-4A5D-B8CD-468EC0C7F50F}" dt="2021-11-14T20:50:35.386" v="14411"/>
          <ac:spMkLst>
            <pc:docMk/>
            <pc:sldMk cId="1302696505" sldId="257"/>
            <ac:spMk id="94" creationId="{392A917C-9C09-4693-9B4F-E5E274C2BA5E}"/>
          </ac:spMkLst>
        </pc:spChg>
        <pc:spChg chg="add mod">
          <ac:chgData name="Roeby Willemsen" userId="ee044c22-68ec-41cc-800b-85e5a8632fe9" providerId="ADAL" clId="{D1D8F65E-E283-4A5D-B8CD-468EC0C7F50F}" dt="2021-11-14T20:51:02.659" v="14414"/>
          <ac:spMkLst>
            <pc:docMk/>
            <pc:sldMk cId="1302696505" sldId="257"/>
            <ac:spMk id="95" creationId="{1A8E1E42-AD5C-4B2C-B005-863698CECC78}"/>
          </ac:spMkLst>
        </pc:spChg>
        <pc:spChg chg="add mod">
          <ac:chgData name="Roeby Willemsen" userId="ee044c22-68ec-41cc-800b-85e5a8632fe9" providerId="ADAL" clId="{D1D8F65E-E283-4A5D-B8CD-468EC0C7F50F}" dt="2021-11-14T20:50:54.848" v="14413"/>
          <ac:spMkLst>
            <pc:docMk/>
            <pc:sldMk cId="1302696505" sldId="257"/>
            <ac:spMk id="96" creationId="{51E78843-5FAD-46F2-AB53-A93D33CADFB9}"/>
          </ac:spMkLst>
        </pc:spChg>
        <pc:spChg chg="add mod">
          <ac:chgData name="Roeby Willemsen" userId="ee044c22-68ec-41cc-800b-85e5a8632fe9" providerId="ADAL" clId="{D1D8F65E-E283-4A5D-B8CD-468EC0C7F50F}" dt="2021-11-14T20:50:45.010" v="14412"/>
          <ac:spMkLst>
            <pc:docMk/>
            <pc:sldMk cId="1302696505" sldId="257"/>
            <ac:spMk id="97" creationId="{912E8CD1-5E31-42A1-96AF-14AC7A2B1360}"/>
          </ac:spMkLst>
        </pc:spChg>
        <pc:spChg chg="add mod">
          <ac:chgData name="Roeby Willemsen" userId="ee044c22-68ec-41cc-800b-85e5a8632fe9" providerId="ADAL" clId="{D1D8F65E-E283-4A5D-B8CD-468EC0C7F50F}" dt="2021-11-14T20:51:11.276" v="14415"/>
          <ac:spMkLst>
            <pc:docMk/>
            <pc:sldMk cId="1302696505" sldId="257"/>
            <ac:spMk id="98" creationId="{619F4052-AC09-4046-B127-C1E764599DCB}"/>
          </ac:spMkLst>
        </pc:spChg>
        <pc:spChg chg="add mod">
          <ac:chgData name="Roeby Willemsen" userId="ee044c22-68ec-41cc-800b-85e5a8632fe9" providerId="ADAL" clId="{D1D8F65E-E283-4A5D-B8CD-468EC0C7F50F}" dt="2021-11-14T20:51:37.489" v="14418"/>
          <ac:spMkLst>
            <pc:docMk/>
            <pc:sldMk cId="1302696505" sldId="257"/>
            <ac:spMk id="99" creationId="{7F05D0EE-33EB-4E04-B4D6-DBCB95414248}"/>
          </ac:spMkLst>
        </pc:spChg>
        <pc:spChg chg="add mod">
          <ac:chgData name="Roeby Willemsen" userId="ee044c22-68ec-41cc-800b-85e5a8632fe9" providerId="ADAL" clId="{D1D8F65E-E283-4A5D-B8CD-468EC0C7F50F}" dt="2021-11-14T20:51:28.720" v="14417"/>
          <ac:spMkLst>
            <pc:docMk/>
            <pc:sldMk cId="1302696505" sldId="257"/>
            <ac:spMk id="100" creationId="{72CDC631-8636-4C75-809C-D6FBACD50B07}"/>
          </ac:spMkLst>
        </pc:spChg>
        <pc:spChg chg="add mod">
          <ac:chgData name="Roeby Willemsen" userId="ee044c22-68ec-41cc-800b-85e5a8632fe9" providerId="ADAL" clId="{D1D8F65E-E283-4A5D-B8CD-468EC0C7F50F}" dt="2021-11-14T20:51:19.605" v="14416"/>
          <ac:spMkLst>
            <pc:docMk/>
            <pc:sldMk cId="1302696505" sldId="257"/>
            <ac:spMk id="101" creationId="{15C40401-48A3-4EBF-B4F3-CE01B7C68DF0}"/>
          </ac:spMkLst>
        </pc:spChg>
        <pc:spChg chg="add mod ord">
          <ac:chgData name="Roeby Willemsen" userId="ee044c22-68ec-41cc-800b-85e5a8632fe9" providerId="ADAL" clId="{D1D8F65E-E283-4A5D-B8CD-468EC0C7F50F}" dt="2021-11-14T16:26:12.079" v="4067" actId="167"/>
          <ac:spMkLst>
            <pc:docMk/>
            <pc:sldMk cId="1302696505" sldId="257"/>
            <ac:spMk id="111" creationId="{89DF1788-87E2-4113-9F61-B9642AFE805B}"/>
          </ac:spMkLst>
        </pc:spChg>
        <pc:spChg chg="add del mod">
          <ac:chgData name="Roeby Willemsen" userId="ee044c22-68ec-41cc-800b-85e5a8632fe9" providerId="ADAL" clId="{D1D8F65E-E283-4A5D-B8CD-468EC0C7F50F}" dt="2021-11-14T14:37:27.354" v="886" actId="478"/>
          <ac:spMkLst>
            <pc:docMk/>
            <pc:sldMk cId="1302696505" sldId="257"/>
            <ac:spMk id="113" creationId="{E695D93F-15BB-4918-8E14-C0986D86F6E5}"/>
          </ac:spMkLst>
        </pc:spChg>
        <pc:spChg chg="add del mod">
          <ac:chgData name="Roeby Willemsen" userId="ee044c22-68ec-41cc-800b-85e5a8632fe9" providerId="ADAL" clId="{D1D8F65E-E283-4A5D-B8CD-468EC0C7F50F}" dt="2021-11-14T14:37:27.354" v="886" actId="478"/>
          <ac:spMkLst>
            <pc:docMk/>
            <pc:sldMk cId="1302696505" sldId="257"/>
            <ac:spMk id="114" creationId="{93C0AAF3-CB0F-4645-ACA8-56F6CFB6AF1C}"/>
          </ac:spMkLst>
        </pc:spChg>
        <pc:spChg chg="add del mod">
          <ac:chgData name="Roeby Willemsen" userId="ee044c22-68ec-41cc-800b-85e5a8632fe9" providerId="ADAL" clId="{D1D8F65E-E283-4A5D-B8CD-468EC0C7F50F}" dt="2021-11-14T14:37:27.354" v="886" actId="478"/>
          <ac:spMkLst>
            <pc:docMk/>
            <pc:sldMk cId="1302696505" sldId="257"/>
            <ac:spMk id="115" creationId="{7DAD0579-A57F-4E07-857D-3D58DDC6F1C1}"/>
          </ac:spMkLst>
        </pc:spChg>
        <pc:spChg chg="add del mod">
          <ac:chgData name="Roeby Willemsen" userId="ee044c22-68ec-41cc-800b-85e5a8632fe9" providerId="ADAL" clId="{D1D8F65E-E283-4A5D-B8CD-468EC0C7F50F}" dt="2021-11-14T14:37:27.354" v="886" actId="478"/>
          <ac:spMkLst>
            <pc:docMk/>
            <pc:sldMk cId="1302696505" sldId="257"/>
            <ac:spMk id="116" creationId="{5DAE703B-788F-4B9F-A2B9-DFAC80954D12}"/>
          </ac:spMkLst>
        </pc:spChg>
        <pc:spChg chg="add del mod">
          <ac:chgData name="Roeby Willemsen" userId="ee044c22-68ec-41cc-800b-85e5a8632fe9" providerId="ADAL" clId="{D1D8F65E-E283-4A5D-B8CD-468EC0C7F50F}" dt="2021-11-14T14:38:08.189" v="891" actId="478"/>
          <ac:spMkLst>
            <pc:docMk/>
            <pc:sldMk cId="1302696505" sldId="257"/>
            <ac:spMk id="117" creationId="{F301DFA2-D30F-4292-AD6E-F1725006398F}"/>
          </ac:spMkLst>
        </pc:spChg>
        <pc:grpChg chg="add del mod">
          <ac:chgData name="Roeby Willemsen" userId="ee044c22-68ec-41cc-800b-85e5a8632fe9" providerId="ADAL" clId="{D1D8F65E-E283-4A5D-B8CD-468EC0C7F50F}" dt="2021-11-14T17:19:30.665" v="6252" actId="165"/>
          <ac:grpSpMkLst>
            <pc:docMk/>
            <pc:sldMk cId="1302696505" sldId="257"/>
            <ac:grpSpMk id="6" creationId="{5D2D947C-5FE1-4259-A5AE-51950DB938BE}"/>
          </ac:grpSpMkLst>
        </pc:grpChg>
        <pc:grpChg chg="add del mod">
          <ac:chgData name="Roeby Willemsen" userId="ee044c22-68ec-41cc-800b-85e5a8632fe9" providerId="ADAL" clId="{D1D8F65E-E283-4A5D-B8CD-468EC0C7F50F}" dt="2021-11-14T13:36:40.028" v="290" actId="165"/>
          <ac:grpSpMkLst>
            <pc:docMk/>
            <pc:sldMk cId="1302696505" sldId="257"/>
            <ac:grpSpMk id="15" creationId="{9D6DA827-9245-4DBC-ADBC-6E72BD44BADC}"/>
          </ac:grpSpMkLst>
        </pc:grpChg>
        <pc:grpChg chg="add mod">
          <ac:chgData name="Roeby Willemsen" userId="ee044c22-68ec-41cc-800b-85e5a8632fe9" providerId="ADAL" clId="{D1D8F65E-E283-4A5D-B8CD-468EC0C7F50F}" dt="2021-11-14T14:31:18.218" v="856" actId="14100"/>
          <ac:grpSpMkLst>
            <pc:docMk/>
            <pc:sldMk cId="1302696505" sldId="257"/>
            <ac:grpSpMk id="28" creationId="{9E5AF3CE-C1D4-4644-AD58-2EA97DAC3D62}"/>
          </ac:grpSpMkLst>
        </pc:grpChg>
        <pc:grpChg chg="add mod">
          <ac:chgData name="Roeby Willemsen" userId="ee044c22-68ec-41cc-800b-85e5a8632fe9" providerId="ADAL" clId="{D1D8F65E-E283-4A5D-B8CD-468EC0C7F50F}" dt="2021-11-14T20:50:35.386" v="14411"/>
          <ac:grpSpMkLst>
            <pc:docMk/>
            <pc:sldMk cId="1302696505" sldId="257"/>
            <ac:grpSpMk id="77" creationId="{73B9CE19-C32B-46E6-8C87-FAA5827BAF9A}"/>
          </ac:grpSpMkLst>
        </pc:grpChg>
        <pc:grpChg chg="add mod">
          <ac:chgData name="Roeby Willemsen" userId="ee044c22-68ec-41cc-800b-85e5a8632fe9" providerId="ADAL" clId="{D1D8F65E-E283-4A5D-B8CD-468EC0C7F50F}" dt="2021-11-14T20:49:48.753" v="14405"/>
          <ac:grpSpMkLst>
            <pc:docMk/>
            <pc:sldMk cId="1302696505" sldId="257"/>
            <ac:grpSpMk id="102" creationId="{DE0F64BD-AC70-4022-A94A-43ACF5E35DD0}"/>
          </ac:grpSpMkLst>
        </pc:grpChg>
        <pc:grpChg chg="add mod">
          <ac:chgData name="Roeby Willemsen" userId="ee044c22-68ec-41cc-800b-85e5a8632fe9" providerId="ADAL" clId="{D1D8F65E-E283-4A5D-B8CD-468EC0C7F50F}" dt="2021-11-14T14:31:18.218" v="856" actId="14100"/>
          <ac:grpSpMkLst>
            <pc:docMk/>
            <pc:sldMk cId="1302696505" sldId="257"/>
            <ac:grpSpMk id="103" creationId="{FB4713C4-AA70-4EB4-9745-689FBF0138AC}"/>
          </ac:grpSpMkLst>
        </pc:grpChg>
        <pc:grpChg chg="add mod">
          <ac:chgData name="Roeby Willemsen" userId="ee044c22-68ec-41cc-800b-85e5a8632fe9" providerId="ADAL" clId="{D1D8F65E-E283-4A5D-B8CD-468EC0C7F50F}" dt="2021-11-14T18:09:58.946" v="8772"/>
          <ac:grpSpMkLst>
            <pc:docMk/>
            <pc:sldMk cId="1302696505" sldId="257"/>
            <ac:grpSpMk id="104" creationId="{5046FDCC-32F9-40CE-9DE2-F4A2D6749D3A}"/>
          </ac:grpSpMkLst>
        </pc:grpChg>
        <pc:grpChg chg="add del mod">
          <ac:chgData name="Roeby Willemsen" userId="ee044c22-68ec-41cc-800b-85e5a8632fe9" providerId="ADAL" clId="{D1D8F65E-E283-4A5D-B8CD-468EC0C7F50F}" dt="2021-11-14T16:05:28.077" v="3297" actId="165"/>
          <ac:grpSpMkLst>
            <pc:docMk/>
            <pc:sldMk cId="1302696505" sldId="257"/>
            <ac:grpSpMk id="105" creationId="{5F4BC39D-443C-4C72-BCBD-D16825EE943D}"/>
          </ac:grpSpMkLst>
        </pc:grpChg>
        <pc:grpChg chg="add del mod">
          <ac:chgData name="Roeby Willemsen" userId="ee044c22-68ec-41cc-800b-85e5a8632fe9" providerId="ADAL" clId="{D1D8F65E-E283-4A5D-B8CD-468EC0C7F50F}" dt="2021-11-14T14:38:14.818" v="892" actId="165"/>
          <ac:grpSpMkLst>
            <pc:docMk/>
            <pc:sldMk cId="1302696505" sldId="257"/>
            <ac:grpSpMk id="106" creationId="{0095667D-CD62-452B-8778-0DE3293C3E44}"/>
          </ac:grpSpMkLst>
        </pc:grpChg>
        <pc:graphicFrameChg chg="add del modGraphic">
          <ac:chgData name="Roeby Willemsen" userId="ee044c22-68ec-41cc-800b-85e5a8632fe9" providerId="ADAL" clId="{D1D8F65E-E283-4A5D-B8CD-468EC0C7F50F}" dt="2021-11-14T14:33:30.864" v="865" actId="478"/>
          <ac:graphicFrameMkLst>
            <pc:docMk/>
            <pc:sldMk cId="1302696505" sldId="257"/>
            <ac:graphicFrameMk id="108" creationId="{3A3C745F-7FB5-4240-8CE8-CD3917DFA81C}"/>
          </ac:graphicFrameMkLst>
        </pc:graphicFrameChg>
        <pc:graphicFrameChg chg="add del mod ord modGraphic">
          <ac:chgData name="Roeby Willemsen" userId="ee044c22-68ec-41cc-800b-85e5a8632fe9" providerId="ADAL" clId="{D1D8F65E-E283-4A5D-B8CD-468EC0C7F50F}" dt="2021-11-14T14:36:47.440" v="884" actId="478"/>
          <ac:graphicFrameMkLst>
            <pc:docMk/>
            <pc:sldMk cId="1302696505" sldId="257"/>
            <ac:graphicFrameMk id="110" creationId="{1888F84D-2818-4D14-ADA7-A1041B3172FE}"/>
          </ac:graphicFrameMkLst>
        </pc:graphicFrameChg>
        <pc:picChg chg="add del mod topLvl">
          <ac:chgData name="Roeby Willemsen" userId="ee044c22-68ec-41cc-800b-85e5a8632fe9" providerId="ADAL" clId="{D1D8F65E-E283-4A5D-B8CD-468EC0C7F50F}" dt="2021-11-14T17:19:35.759" v="6253" actId="478"/>
          <ac:picMkLst>
            <pc:docMk/>
            <pc:sldMk cId="1302696505" sldId="257"/>
            <ac:picMk id="4" creationId="{0328C06F-5CB9-4218-9017-D24F2BFF9CFB}"/>
          </ac:picMkLst>
        </pc:picChg>
        <pc:picChg chg="add mod topLvl">
          <ac:chgData name="Roeby Willemsen" userId="ee044c22-68ec-41cc-800b-85e5a8632fe9" providerId="ADAL" clId="{D1D8F65E-E283-4A5D-B8CD-468EC0C7F50F}" dt="2021-11-14T15:17:49.600" v="2338"/>
          <ac:picMkLst>
            <pc:docMk/>
            <pc:sldMk cId="1302696505" sldId="257"/>
            <ac:picMk id="8" creationId="{F54C71C6-53F6-4222-AAE9-16D345F09E70}"/>
          </ac:picMkLst>
        </pc:picChg>
        <pc:picChg chg="add mod topLvl">
          <ac:chgData name="Roeby Willemsen" userId="ee044c22-68ec-41cc-800b-85e5a8632fe9" providerId="ADAL" clId="{D1D8F65E-E283-4A5D-B8CD-468EC0C7F50F}" dt="2021-11-14T15:19:30.728" v="2344"/>
          <ac:picMkLst>
            <pc:docMk/>
            <pc:sldMk cId="1302696505" sldId="257"/>
            <ac:picMk id="10" creationId="{B35556B6-1635-4B25-9892-A3D5AF295205}"/>
          </ac:picMkLst>
        </pc:picChg>
        <pc:picChg chg="add mod topLvl">
          <ac:chgData name="Roeby Willemsen" userId="ee044c22-68ec-41cc-800b-85e5a8632fe9" providerId="ADAL" clId="{D1D8F65E-E283-4A5D-B8CD-468EC0C7F50F}" dt="2021-11-14T15:18:48.490" v="2341"/>
          <ac:picMkLst>
            <pc:docMk/>
            <pc:sldMk cId="1302696505" sldId="257"/>
            <ac:picMk id="12" creationId="{8E646A07-78BD-4902-8BD4-461B02C5926B}"/>
          </ac:picMkLst>
        </pc:picChg>
        <pc:picChg chg="add mod topLvl">
          <ac:chgData name="Roeby Willemsen" userId="ee044c22-68ec-41cc-800b-85e5a8632fe9" providerId="ADAL" clId="{D1D8F65E-E283-4A5D-B8CD-468EC0C7F50F}" dt="2021-11-14T13:38:09.409" v="292" actId="207"/>
          <ac:picMkLst>
            <pc:docMk/>
            <pc:sldMk cId="1302696505" sldId="257"/>
            <ac:picMk id="14" creationId="{AB38C401-4FD0-45BF-BF37-37C84D4E7C48}"/>
          </ac:picMkLst>
        </pc:picChg>
        <pc:picChg chg="add mod">
          <ac:chgData name="Roeby Willemsen" userId="ee044c22-68ec-41cc-800b-85e5a8632fe9" providerId="ADAL" clId="{D1D8F65E-E283-4A5D-B8CD-468EC0C7F50F}" dt="2021-11-14T17:20:10.635" v="6258" actId="1076"/>
          <ac:picMkLst>
            <pc:docMk/>
            <pc:sldMk cId="1302696505" sldId="257"/>
            <ac:picMk id="118" creationId="{9E1AF674-1B18-46E3-947E-BB517E4D2294}"/>
          </ac:picMkLst>
        </pc:picChg>
        <pc:picChg chg="add mod">
          <ac:chgData name="Roeby Willemsen" userId="ee044c22-68ec-41cc-800b-85e5a8632fe9" providerId="ADAL" clId="{D1D8F65E-E283-4A5D-B8CD-468EC0C7F50F}" dt="2021-11-14T17:17:53.242" v="6245" actId="1076"/>
          <ac:picMkLst>
            <pc:docMk/>
            <pc:sldMk cId="1302696505" sldId="257"/>
            <ac:picMk id="119" creationId="{6DE62CDD-7606-43C4-9F8F-8E6BCA8065FC}"/>
          </ac:picMkLst>
        </pc:picChg>
        <pc:picChg chg="mod">
          <ac:chgData name="Roeby Willemsen" userId="ee044c22-68ec-41cc-800b-85e5a8632fe9" providerId="ADAL" clId="{D1D8F65E-E283-4A5D-B8CD-468EC0C7F50F}" dt="2021-11-14T13:29:21.461" v="257" actId="1076"/>
          <ac:picMkLst>
            <pc:docMk/>
            <pc:sldMk cId="1302696505" sldId="257"/>
            <ac:picMk id="1026" creationId="{3F07690C-4646-42D8-964B-2129FEC9A64B}"/>
          </ac:picMkLst>
        </pc:picChg>
        <pc:picChg chg="mod">
          <ac:chgData name="Roeby Willemsen" userId="ee044c22-68ec-41cc-800b-85e5a8632fe9" providerId="ADAL" clId="{D1D8F65E-E283-4A5D-B8CD-468EC0C7F50F}" dt="2021-11-14T13:55:36.921" v="522" actId="1076"/>
          <ac:picMkLst>
            <pc:docMk/>
            <pc:sldMk cId="1302696505" sldId="257"/>
            <ac:picMk id="1028" creationId="{D2B326E9-383C-434E-8830-0EDDA0D57EE4}"/>
          </ac:picMkLst>
        </pc:picChg>
      </pc:sldChg>
      <pc:sldChg chg="addSp delSp modSp add mod ord modTransition addCm delCm chgLayout">
        <pc:chgData name="Roeby Willemsen" userId="ee044c22-68ec-41cc-800b-85e5a8632fe9" providerId="ADAL" clId="{D1D8F65E-E283-4A5D-B8CD-468EC0C7F50F}" dt="2021-11-14T20:58:03.191" v="14464" actId="1076"/>
        <pc:sldMkLst>
          <pc:docMk/>
          <pc:sldMk cId="3039706028" sldId="258"/>
        </pc:sldMkLst>
        <pc:spChg chg="add mod">
          <ac:chgData name="Roeby Willemsen" userId="ee044c22-68ec-41cc-800b-85e5a8632fe9" providerId="ADAL" clId="{D1D8F65E-E283-4A5D-B8CD-468EC0C7F50F}" dt="2021-11-14T15:46:45.099" v="2952" actId="207"/>
          <ac:spMkLst>
            <pc:docMk/>
            <pc:sldMk cId="3039706028" sldId="258"/>
            <ac:spMk id="3" creationId="{13CC10F0-9D58-4318-8DDA-02AD478551B2}"/>
          </ac:spMkLst>
        </pc:spChg>
        <pc:spChg chg="mod topLvl">
          <ac:chgData name="Roeby Willemsen" userId="ee044c22-68ec-41cc-800b-85e5a8632fe9" providerId="ADAL" clId="{D1D8F65E-E283-4A5D-B8CD-468EC0C7F50F}" dt="2021-11-14T17:22:07.271" v="6266" actId="165"/>
          <ac:spMkLst>
            <pc:docMk/>
            <pc:sldMk cId="3039706028" sldId="258"/>
            <ac:spMk id="5" creationId="{77EF1F3B-68DE-445B-90F7-2483401638AF}"/>
          </ac:spMkLst>
        </pc:spChg>
        <pc:spChg chg="add mod ord">
          <ac:chgData name="Roeby Willemsen" userId="ee044c22-68ec-41cc-800b-85e5a8632fe9" providerId="ADAL" clId="{D1D8F65E-E283-4A5D-B8CD-468EC0C7F50F}" dt="2021-11-14T16:24:48.870" v="4032" actId="167"/>
          <ac:spMkLst>
            <pc:docMk/>
            <pc:sldMk cId="3039706028" sldId="258"/>
            <ac:spMk id="7" creationId="{2699C712-C90C-415D-BC80-E74F727E98D4}"/>
          </ac:spMkLst>
        </pc:spChg>
        <pc:spChg chg="add del mod ord">
          <ac:chgData name="Roeby Willemsen" userId="ee044c22-68ec-41cc-800b-85e5a8632fe9" providerId="ADAL" clId="{D1D8F65E-E283-4A5D-B8CD-468EC0C7F50F}" dt="2021-11-14T16:24:33.981" v="4028" actId="21"/>
          <ac:spMkLst>
            <pc:docMk/>
            <pc:sldMk cId="3039706028" sldId="258"/>
            <ac:spMk id="9" creationId="{DE3A42B7-7708-4CA8-AC27-54654A0C337D}"/>
          </ac:spMkLst>
        </pc:spChg>
        <pc:spChg chg="del">
          <ac:chgData name="Roeby Willemsen" userId="ee044c22-68ec-41cc-800b-85e5a8632fe9" providerId="ADAL" clId="{D1D8F65E-E283-4A5D-B8CD-468EC0C7F50F}" dt="2021-11-14T14:32:30.816" v="859" actId="478"/>
          <ac:spMkLst>
            <pc:docMk/>
            <pc:sldMk cId="3039706028" sldId="258"/>
            <ac:spMk id="25" creationId="{1B5913A6-6D2C-476B-B138-52D13181B86B}"/>
          </ac:spMkLst>
        </pc:spChg>
        <pc:spChg chg="mod">
          <ac:chgData name="Roeby Willemsen" userId="ee044c22-68ec-41cc-800b-85e5a8632fe9" providerId="ADAL" clId="{D1D8F65E-E283-4A5D-B8CD-468EC0C7F50F}" dt="2021-11-14T16:10:56.291" v="3322" actId="20577"/>
          <ac:spMkLst>
            <pc:docMk/>
            <pc:sldMk cId="3039706028" sldId="258"/>
            <ac:spMk id="26" creationId="{798E928B-B12F-4682-8EEA-53F9F8B06183}"/>
          </ac:spMkLst>
        </pc:spChg>
        <pc:grpChg chg="del">
          <ac:chgData name="Roeby Willemsen" userId="ee044c22-68ec-41cc-800b-85e5a8632fe9" providerId="ADAL" clId="{D1D8F65E-E283-4A5D-B8CD-468EC0C7F50F}" dt="2021-11-14T17:22:07.271" v="6266" actId="165"/>
          <ac:grpSpMkLst>
            <pc:docMk/>
            <pc:sldMk cId="3039706028" sldId="258"/>
            <ac:grpSpMk id="6" creationId="{5D2D947C-5FE1-4259-A5AE-51950DB938BE}"/>
          </ac:grpSpMkLst>
        </pc:grpChg>
        <pc:grpChg chg="del">
          <ac:chgData name="Roeby Willemsen" userId="ee044c22-68ec-41cc-800b-85e5a8632fe9" providerId="ADAL" clId="{D1D8F65E-E283-4A5D-B8CD-468EC0C7F50F}" dt="2021-11-14T14:32:25.532" v="858" actId="478"/>
          <ac:grpSpMkLst>
            <pc:docMk/>
            <pc:sldMk cId="3039706028" sldId="258"/>
            <ac:grpSpMk id="28" creationId="{9E5AF3CE-C1D4-4644-AD58-2EA97DAC3D62}"/>
          </ac:grpSpMkLst>
        </pc:grpChg>
        <pc:grpChg chg="del">
          <ac:chgData name="Roeby Willemsen" userId="ee044c22-68ec-41cc-800b-85e5a8632fe9" providerId="ADAL" clId="{D1D8F65E-E283-4A5D-B8CD-468EC0C7F50F}" dt="2021-11-14T14:32:25.532" v="858" actId="478"/>
          <ac:grpSpMkLst>
            <pc:docMk/>
            <pc:sldMk cId="3039706028" sldId="258"/>
            <ac:grpSpMk id="77" creationId="{73B9CE19-C32B-46E6-8C87-FAA5827BAF9A}"/>
          </ac:grpSpMkLst>
        </pc:grpChg>
        <pc:grpChg chg="del">
          <ac:chgData name="Roeby Willemsen" userId="ee044c22-68ec-41cc-800b-85e5a8632fe9" providerId="ADAL" clId="{D1D8F65E-E283-4A5D-B8CD-468EC0C7F50F}" dt="2021-11-14T14:32:25.532" v="858" actId="478"/>
          <ac:grpSpMkLst>
            <pc:docMk/>
            <pc:sldMk cId="3039706028" sldId="258"/>
            <ac:grpSpMk id="102" creationId="{DE0F64BD-AC70-4022-A94A-43ACF5E35DD0}"/>
          </ac:grpSpMkLst>
        </pc:grpChg>
        <pc:grpChg chg="del">
          <ac:chgData name="Roeby Willemsen" userId="ee044c22-68ec-41cc-800b-85e5a8632fe9" providerId="ADAL" clId="{D1D8F65E-E283-4A5D-B8CD-468EC0C7F50F}" dt="2021-11-14T14:32:25.532" v="858" actId="478"/>
          <ac:grpSpMkLst>
            <pc:docMk/>
            <pc:sldMk cId="3039706028" sldId="258"/>
            <ac:grpSpMk id="103" creationId="{FB4713C4-AA70-4EB4-9745-689FBF0138AC}"/>
          </ac:grpSpMkLst>
        </pc:grpChg>
        <pc:grpChg chg="del">
          <ac:chgData name="Roeby Willemsen" userId="ee044c22-68ec-41cc-800b-85e5a8632fe9" providerId="ADAL" clId="{D1D8F65E-E283-4A5D-B8CD-468EC0C7F50F}" dt="2021-11-14T14:32:25.532" v="858" actId="478"/>
          <ac:grpSpMkLst>
            <pc:docMk/>
            <pc:sldMk cId="3039706028" sldId="258"/>
            <ac:grpSpMk id="104" creationId="{5046FDCC-32F9-40CE-9DE2-F4A2D6749D3A}"/>
          </ac:grpSpMkLst>
        </pc:grpChg>
        <pc:grpChg chg="del">
          <ac:chgData name="Roeby Willemsen" userId="ee044c22-68ec-41cc-800b-85e5a8632fe9" providerId="ADAL" clId="{D1D8F65E-E283-4A5D-B8CD-468EC0C7F50F}" dt="2021-11-14T14:32:25.532" v="858" actId="478"/>
          <ac:grpSpMkLst>
            <pc:docMk/>
            <pc:sldMk cId="3039706028" sldId="258"/>
            <ac:grpSpMk id="105" creationId="{5F4BC39D-443C-4C72-BCBD-D16825EE943D}"/>
          </ac:grpSpMkLst>
        </pc:grpChg>
        <pc:grpChg chg="mod">
          <ac:chgData name="Roeby Willemsen" userId="ee044c22-68ec-41cc-800b-85e5a8632fe9" providerId="ADAL" clId="{D1D8F65E-E283-4A5D-B8CD-468EC0C7F50F}" dt="2021-11-14T14:32:47.718" v="861" actId="1076"/>
          <ac:grpSpMkLst>
            <pc:docMk/>
            <pc:sldMk cId="3039706028" sldId="258"/>
            <ac:grpSpMk id="106" creationId="{0095667D-CD62-452B-8778-0DE3293C3E44}"/>
          </ac:grpSpMkLst>
        </pc:grpChg>
        <pc:picChg chg="mod topLvl">
          <ac:chgData name="Roeby Willemsen" userId="ee044c22-68ec-41cc-800b-85e5a8632fe9" providerId="ADAL" clId="{D1D8F65E-E283-4A5D-B8CD-468EC0C7F50F}" dt="2021-11-14T17:22:07.271" v="6266" actId="165"/>
          <ac:picMkLst>
            <pc:docMk/>
            <pc:sldMk cId="3039706028" sldId="258"/>
            <ac:picMk id="4" creationId="{0328C06F-5CB9-4218-9017-D24F2BFF9CFB}"/>
          </ac:picMkLst>
        </pc:picChg>
        <pc:picChg chg="mod">
          <ac:chgData name="Roeby Willemsen" userId="ee044c22-68ec-41cc-800b-85e5a8632fe9" providerId="ADAL" clId="{D1D8F65E-E283-4A5D-B8CD-468EC0C7F50F}" dt="2021-11-14T15:18:11.893" v="2339"/>
          <ac:picMkLst>
            <pc:docMk/>
            <pc:sldMk cId="3039706028" sldId="258"/>
            <ac:picMk id="8" creationId="{F54C71C6-53F6-4222-AAE9-16D345F09E70}"/>
          </ac:picMkLst>
        </pc:picChg>
        <pc:picChg chg="mod">
          <ac:chgData name="Roeby Willemsen" userId="ee044c22-68ec-41cc-800b-85e5a8632fe9" providerId="ADAL" clId="{D1D8F65E-E283-4A5D-B8CD-468EC0C7F50F}" dt="2021-11-14T15:19:43.764" v="2345"/>
          <ac:picMkLst>
            <pc:docMk/>
            <pc:sldMk cId="3039706028" sldId="258"/>
            <ac:picMk id="10" creationId="{B35556B6-1635-4B25-9892-A3D5AF295205}"/>
          </ac:picMkLst>
        </pc:picChg>
        <pc:picChg chg="mod">
          <ac:chgData name="Roeby Willemsen" userId="ee044c22-68ec-41cc-800b-85e5a8632fe9" providerId="ADAL" clId="{D1D8F65E-E283-4A5D-B8CD-468EC0C7F50F}" dt="2021-11-14T15:18:58.015" v="2342"/>
          <ac:picMkLst>
            <pc:docMk/>
            <pc:sldMk cId="3039706028" sldId="258"/>
            <ac:picMk id="12" creationId="{8E646A07-78BD-4902-8BD4-461B02C5926B}"/>
          </ac:picMkLst>
        </pc:picChg>
        <pc:picChg chg="add mod">
          <ac:chgData name="Roeby Willemsen" userId="ee044c22-68ec-41cc-800b-85e5a8632fe9" providerId="ADAL" clId="{D1D8F65E-E283-4A5D-B8CD-468EC0C7F50F}" dt="2021-11-14T20:58:03.191" v="14464" actId="1076"/>
          <ac:picMkLst>
            <pc:docMk/>
            <pc:sldMk cId="3039706028" sldId="258"/>
            <ac:picMk id="13" creationId="{082FCDD8-6162-430B-85EA-3791B29E67CC}"/>
          </ac:picMkLst>
        </pc:picChg>
        <pc:picChg chg="mod">
          <ac:chgData name="Roeby Willemsen" userId="ee044c22-68ec-41cc-800b-85e5a8632fe9" providerId="ADAL" clId="{D1D8F65E-E283-4A5D-B8CD-468EC0C7F50F}" dt="2021-11-14T15:38:29.843" v="2352"/>
          <ac:picMkLst>
            <pc:docMk/>
            <pc:sldMk cId="3039706028" sldId="258"/>
            <ac:picMk id="14" creationId="{AB38C401-4FD0-45BF-BF37-37C84D4E7C48}"/>
          </ac:picMkLst>
        </pc:picChg>
        <pc:picChg chg="add mod">
          <ac:chgData name="Roeby Willemsen" userId="ee044c22-68ec-41cc-800b-85e5a8632fe9" providerId="ADAL" clId="{D1D8F65E-E283-4A5D-B8CD-468EC0C7F50F}" dt="2021-11-14T20:57:59.598" v="14463" actId="1076"/>
          <ac:picMkLst>
            <pc:docMk/>
            <pc:sldMk cId="3039706028" sldId="258"/>
            <ac:picMk id="19" creationId="{72FCC01D-084C-451A-85F3-BCF6C4F6001F}"/>
          </ac:picMkLst>
        </pc:picChg>
      </pc:sldChg>
      <pc:sldChg chg="del">
        <pc:chgData name="Roeby Willemsen" userId="ee044c22-68ec-41cc-800b-85e5a8632fe9" providerId="ADAL" clId="{D1D8F65E-E283-4A5D-B8CD-468EC0C7F50F}" dt="2021-11-14T13:31:00.439" v="259" actId="47"/>
        <pc:sldMkLst>
          <pc:docMk/>
          <pc:sldMk cId="3897697771" sldId="258"/>
        </pc:sldMkLst>
      </pc:sldChg>
      <pc:sldChg chg="addSp delSp modSp add mod modClrScheme chgLayout">
        <pc:chgData name="Roeby Willemsen" userId="ee044c22-68ec-41cc-800b-85e5a8632fe9" providerId="ADAL" clId="{D1D8F65E-E283-4A5D-B8CD-468EC0C7F50F}" dt="2021-11-14T20:48:59.564" v="14400" actId="478"/>
        <pc:sldMkLst>
          <pc:docMk/>
          <pc:sldMk cId="3306093951" sldId="259"/>
        </pc:sldMkLst>
        <pc:spChg chg="add mod">
          <ac:chgData name="Roeby Willemsen" userId="ee044c22-68ec-41cc-800b-85e5a8632fe9" providerId="ADAL" clId="{D1D8F65E-E283-4A5D-B8CD-468EC0C7F50F}" dt="2021-11-14T15:39:42.334" v="2360" actId="115"/>
          <ac:spMkLst>
            <pc:docMk/>
            <pc:sldMk cId="3306093951" sldId="259"/>
            <ac:spMk id="3" creationId="{4417321E-CAD5-462A-A6B0-D164CF2CBF1B}"/>
          </ac:spMkLst>
        </pc:spChg>
        <pc:spChg chg="mod topLvl">
          <ac:chgData name="Roeby Willemsen" userId="ee044c22-68ec-41cc-800b-85e5a8632fe9" providerId="ADAL" clId="{D1D8F65E-E283-4A5D-B8CD-468EC0C7F50F}" dt="2021-11-14T20:48:59.564" v="14400" actId="478"/>
          <ac:spMkLst>
            <pc:docMk/>
            <pc:sldMk cId="3306093951" sldId="259"/>
            <ac:spMk id="5" creationId="{77EF1F3B-68DE-445B-90F7-2483401638AF}"/>
          </ac:spMkLst>
        </pc:spChg>
        <pc:spChg chg="add mod ord">
          <ac:chgData name="Roeby Willemsen" userId="ee044c22-68ec-41cc-800b-85e5a8632fe9" providerId="ADAL" clId="{D1D8F65E-E283-4A5D-B8CD-468EC0C7F50F}" dt="2021-11-14T16:29:12.826" v="4097" actId="167"/>
          <ac:spMkLst>
            <pc:docMk/>
            <pc:sldMk cId="3306093951" sldId="259"/>
            <ac:spMk id="7" creationId="{9B36B271-D1FD-4A10-AA91-D731B0E5ED4C}"/>
          </ac:spMkLst>
        </pc:spChg>
        <pc:spChg chg="add del mod">
          <ac:chgData name="Roeby Willemsen" userId="ee044c22-68ec-41cc-800b-85e5a8632fe9" providerId="ADAL" clId="{D1D8F65E-E283-4A5D-B8CD-468EC0C7F50F}" dt="2021-11-14T15:16:08.373" v="2249" actId="478"/>
          <ac:spMkLst>
            <pc:docMk/>
            <pc:sldMk cId="3306093951" sldId="259"/>
            <ac:spMk id="19" creationId="{3B299C1D-F2CA-4F55-A912-D68C513B0134}"/>
          </ac:spMkLst>
        </pc:spChg>
        <pc:spChg chg="add mod">
          <ac:chgData name="Roeby Willemsen" userId="ee044c22-68ec-41cc-800b-85e5a8632fe9" providerId="ADAL" clId="{D1D8F65E-E283-4A5D-B8CD-468EC0C7F50F}" dt="2021-11-14T16:13:40.843" v="3338" actId="1076"/>
          <ac:spMkLst>
            <pc:docMk/>
            <pc:sldMk cId="3306093951" sldId="259"/>
            <ac:spMk id="21" creationId="{8AE72E93-00AA-421E-ACC9-A5060314697E}"/>
          </ac:spMkLst>
        </pc:spChg>
        <pc:grpChg chg="add del">
          <ac:chgData name="Roeby Willemsen" userId="ee044c22-68ec-41cc-800b-85e5a8632fe9" providerId="ADAL" clId="{D1D8F65E-E283-4A5D-B8CD-468EC0C7F50F}" dt="2021-11-14T20:48:59.564" v="14400" actId="478"/>
          <ac:grpSpMkLst>
            <pc:docMk/>
            <pc:sldMk cId="3306093951" sldId="259"/>
            <ac:grpSpMk id="6" creationId="{5D2D947C-5FE1-4259-A5AE-51950DB938BE}"/>
          </ac:grpSpMkLst>
        </pc:grpChg>
        <pc:picChg chg="add del mod topLvl">
          <ac:chgData name="Roeby Willemsen" userId="ee044c22-68ec-41cc-800b-85e5a8632fe9" providerId="ADAL" clId="{D1D8F65E-E283-4A5D-B8CD-468EC0C7F50F}" dt="2021-11-14T20:48:59.564" v="14400" actId="478"/>
          <ac:picMkLst>
            <pc:docMk/>
            <pc:sldMk cId="3306093951" sldId="259"/>
            <ac:picMk id="4" creationId="{0328C06F-5CB9-4218-9017-D24F2BFF9CFB}"/>
          </ac:picMkLst>
        </pc:picChg>
        <pc:picChg chg="mod">
          <ac:chgData name="Roeby Willemsen" userId="ee044c22-68ec-41cc-800b-85e5a8632fe9" providerId="ADAL" clId="{D1D8F65E-E283-4A5D-B8CD-468EC0C7F50F}" dt="2021-11-14T15:18:30.659" v="2340"/>
          <ac:picMkLst>
            <pc:docMk/>
            <pc:sldMk cId="3306093951" sldId="259"/>
            <ac:picMk id="8" creationId="{F54C71C6-53F6-4222-AAE9-16D345F09E70}"/>
          </ac:picMkLst>
        </pc:picChg>
        <pc:picChg chg="mod">
          <ac:chgData name="Roeby Willemsen" userId="ee044c22-68ec-41cc-800b-85e5a8632fe9" providerId="ADAL" clId="{D1D8F65E-E283-4A5D-B8CD-468EC0C7F50F}" dt="2021-11-14T17:29:35.568" v="7014"/>
          <ac:picMkLst>
            <pc:docMk/>
            <pc:sldMk cId="3306093951" sldId="259"/>
            <ac:picMk id="10" creationId="{B35556B6-1635-4B25-9892-A3D5AF295205}"/>
          </ac:picMkLst>
        </pc:picChg>
        <pc:picChg chg="mod">
          <ac:chgData name="Roeby Willemsen" userId="ee044c22-68ec-41cc-800b-85e5a8632fe9" providerId="ADAL" clId="{D1D8F65E-E283-4A5D-B8CD-468EC0C7F50F}" dt="2021-11-14T15:19:10.568" v="2343"/>
          <ac:picMkLst>
            <pc:docMk/>
            <pc:sldMk cId="3306093951" sldId="259"/>
            <ac:picMk id="12" creationId="{8E646A07-78BD-4902-8BD4-461B02C5926B}"/>
          </ac:picMkLst>
        </pc:picChg>
        <pc:picChg chg="add del mod">
          <ac:chgData name="Roeby Willemsen" userId="ee044c22-68ec-41cc-800b-85e5a8632fe9" providerId="ADAL" clId="{D1D8F65E-E283-4A5D-B8CD-468EC0C7F50F}" dt="2021-11-14T20:48:58.955" v="14399"/>
          <ac:picMkLst>
            <pc:docMk/>
            <pc:sldMk cId="3306093951" sldId="259"/>
            <ac:picMk id="22" creationId="{BCA7E5F3-281C-4063-9A59-F327FFDBCE9A}"/>
          </ac:picMkLst>
        </pc:picChg>
      </pc:sldChg>
      <pc:sldChg chg="addSp delSp modSp new del mod">
        <pc:chgData name="Roeby Willemsen" userId="ee044c22-68ec-41cc-800b-85e5a8632fe9" providerId="ADAL" clId="{D1D8F65E-E283-4A5D-B8CD-468EC0C7F50F}" dt="2021-11-14T14:34:13.555" v="867" actId="27022"/>
        <pc:sldMkLst>
          <pc:docMk/>
          <pc:sldMk cId="3980240722" sldId="259"/>
        </pc:sldMkLst>
        <pc:graphicFrameChg chg="add del modGraphic">
          <ac:chgData name="Roeby Willemsen" userId="ee044c22-68ec-41cc-800b-85e5a8632fe9" providerId="ADAL" clId="{D1D8F65E-E283-4A5D-B8CD-468EC0C7F50F}" dt="2021-11-14T14:34:13.555" v="867" actId="27022"/>
          <ac:graphicFrameMkLst>
            <pc:docMk/>
            <pc:sldMk cId="3980240722" sldId="259"/>
            <ac:graphicFrameMk id="5" creationId="{10E61E3F-A3C3-46F9-9EC9-50EAC898BBAC}"/>
          </ac:graphicFrameMkLst>
        </pc:graphicFrameChg>
      </pc:sldChg>
      <pc:sldChg chg="addSp delSp modSp add mod modClrScheme chgLayout">
        <pc:chgData name="Roeby Willemsen" userId="ee044c22-68ec-41cc-800b-85e5a8632fe9" providerId="ADAL" clId="{D1D8F65E-E283-4A5D-B8CD-468EC0C7F50F}" dt="2021-11-14T20:57:40.779" v="14459" actId="1076"/>
        <pc:sldMkLst>
          <pc:docMk/>
          <pc:sldMk cId="603345564" sldId="260"/>
        </pc:sldMkLst>
        <pc:spChg chg="mod">
          <ac:chgData name="Roeby Willemsen" userId="ee044c22-68ec-41cc-800b-85e5a8632fe9" providerId="ADAL" clId="{D1D8F65E-E283-4A5D-B8CD-468EC0C7F50F}" dt="2021-11-14T16:59:24.449" v="5530" actId="1076"/>
          <ac:spMkLst>
            <pc:docMk/>
            <pc:sldMk cId="603345564" sldId="260"/>
            <ac:spMk id="3" creationId="{13CC10F0-9D58-4318-8DDA-02AD478551B2}"/>
          </ac:spMkLst>
        </pc:spChg>
        <pc:spChg chg="mod topLvl">
          <ac:chgData name="Roeby Willemsen" userId="ee044c22-68ec-41cc-800b-85e5a8632fe9" providerId="ADAL" clId="{D1D8F65E-E283-4A5D-B8CD-468EC0C7F50F}" dt="2021-11-14T17:18:34.809" v="6247" actId="165"/>
          <ac:spMkLst>
            <pc:docMk/>
            <pc:sldMk cId="603345564" sldId="260"/>
            <ac:spMk id="5" creationId="{77EF1F3B-68DE-445B-90F7-2483401638AF}"/>
          </ac:spMkLst>
        </pc:spChg>
        <pc:spChg chg="add mod">
          <ac:chgData name="Roeby Willemsen" userId="ee044c22-68ec-41cc-800b-85e5a8632fe9" providerId="ADAL" clId="{D1D8F65E-E283-4A5D-B8CD-468EC0C7F50F}" dt="2021-11-14T16:57:55.086" v="5522" actId="1076"/>
          <ac:spMkLst>
            <pc:docMk/>
            <pc:sldMk cId="603345564" sldId="260"/>
            <ac:spMk id="9" creationId="{858FC82E-609B-4307-A57E-C0B6149386CE}"/>
          </ac:spMkLst>
        </pc:spChg>
        <pc:spChg chg="add del mod">
          <ac:chgData name="Roeby Willemsen" userId="ee044c22-68ec-41cc-800b-85e5a8632fe9" providerId="ADAL" clId="{D1D8F65E-E283-4A5D-B8CD-468EC0C7F50F}" dt="2021-11-14T16:50:17.868" v="4904" actId="478"/>
          <ac:spMkLst>
            <pc:docMk/>
            <pc:sldMk cId="603345564" sldId="260"/>
            <ac:spMk id="11" creationId="{87601405-B89D-4473-962E-A302A92E1F2A}"/>
          </ac:spMkLst>
        </pc:spChg>
        <pc:spChg chg="add mod">
          <ac:chgData name="Roeby Willemsen" userId="ee044c22-68ec-41cc-800b-85e5a8632fe9" providerId="ADAL" clId="{D1D8F65E-E283-4A5D-B8CD-468EC0C7F50F}" dt="2021-11-14T16:59:06.733" v="5529" actId="1076"/>
          <ac:spMkLst>
            <pc:docMk/>
            <pc:sldMk cId="603345564" sldId="260"/>
            <ac:spMk id="13" creationId="{14B5831C-8186-4270-B02F-19BA6B4C639B}"/>
          </ac:spMkLst>
        </pc:spChg>
        <pc:spChg chg="add mod ord">
          <ac:chgData name="Roeby Willemsen" userId="ee044c22-68ec-41cc-800b-85e5a8632fe9" providerId="ADAL" clId="{D1D8F65E-E283-4A5D-B8CD-468EC0C7F50F}" dt="2021-11-14T17:06:22.243" v="6214" actId="167"/>
          <ac:spMkLst>
            <pc:docMk/>
            <pc:sldMk cId="603345564" sldId="260"/>
            <ac:spMk id="15" creationId="{8F8E6353-F59D-42D3-8E51-359F23D0CC51}"/>
          </ac:spMkLst>
        </pc:spChg>
        <pc:spChg chg="mod">
          <ac:chgData name="Roeby Willemsen" userId="ee044c22-68ec-41cc-800b-85e5a8632fe9" providerId="ADAL" clId="{D1D8F65E-E283-4A5D-B8CD-468EC0C7F50F}" dt="2021-11-14T16:04:43.173" v="3294"/>
          <ac:spMkLst>
            <pc:docMk/>
            <pc:sldMk cId="603345564" sldId="260"/>
            <ac:spMk id="21" creationId="{D79852FD-4D58-4BBE-BBFA-60D0D3A78094}"/>
          </ac:spMkLst>
        </pc:spChg>
        <pc:spChg chg="mod">
          <ac:chgData name="Roeby Willemsen" userId="ee044c22-68ec-41cc-800b-85e5a8632fe9" providerId="ADAL" clId="{D1D8F65E-E283-4A5D-B8CD-468EC0C7F50F}" dt="2021-11-14T16:04:43.173" v="3294"/>
          <ac:spMkLst>
            <pc:docMk/>
            <pc:sldMk cId="603345564" sldId="260"/>
            <ac:spMk id="22" creationId="{DD5AE701-3FB9-4570-A11C-7FF2F61BC1B8}"/>
          </ac:spMkLst>
        </pc:spChg>
        <pc:spChg chg="mod">
          <ac:chgData name="Roeby Willemsen" userId="ee044c22-68ec-41cc-800b-85e5a8632fe9" providerId="ADAL" clId="{D1D8F65E-E283-4A5D-B8CD-468EC0C7F50F}" dt="2021-11-14T16:04:43.173" v="3294"/>
          <ac:spMkLst>
            <pc:docMk/>
            <pc:sldMk cId="603345564" sldId="260"/>
            <ac:spMk id="23" creationId="{BE2EEEBC-06D8-4F15-95B2-562690A51585}"/>
          </ac:spMkLst>
        </pc:spChg>
        <pc:spChg chg="mod">
          <ac:chgData name="Roeby Willemsen" userId="ee044c22-68ec-41cc-800b-85e5a8632fe9" providerId="ADAL" clId="{D1D8F65E-E283-4A5D-B8CD-468EC0C7F50F}" dt="2021-11-14T16:11:11.186" v="3325" actId="14100"/>
          <ac:spMkLst>
            <pc:docMk/>
            <pc:sldMk cId="603345564" sldId="260"/>
            <ac:spMk id="24" creationId="{4FE34C70-B5F7-4DD3-BE66-D1E5E3E75D00}"/>
          </ac:spMkLst>
        </pc:spChg>
        <pc:spChg chg="add del mod">
          <ac:chgData name="Roeby Willemsen" userId="ee044c22-68ec-41cc-800b-85e5a8632fe9" providerId="ADAL" clId="{D1D8F65E-E283-4A5D-B8CD-468EC0C7F50F}" dt="2021-11-14T16:30:26.129" v="4151"/>
          <ac:spMkLst>
            <pc:docMk/>
            <pc:sldMk cId="603345564" sldId="260"/>
            <ac:spMk id="25" creationId="{B50B4DDB-AD2C-4B25-8DB3-9E0FE457AEC5}"/>
          </ac:spMkLst>
        </pc:spChg>
        <pc:grpChg chg="del">
          <ac:chgData name="Roeby Willemsen" userId="ee044c22-68ec-41cc-800b-85e5a8632fe9" providerId="ADAL" clId="{D1D8F65E-E283-4A5D-B8CD-468EC0C7F50F}" dt="2021-11-14T17:18:34.809" v="6247" actId="165"/>
          <ac:grpSpMkLst>
            <pc:docMk/>
            <pc:sldMk cId="603345564" sldId="260"/>
            <ac:grpSpMk id="6" creationId="{5D2D947C-5FE1-4259-A5AE-51950DB938BE}"/>
          </ac:grpSpMkLst>
        </pc:grpChg>
        <pc:grpChg chg="add mod">
          <ac:chgData name="Roeby Willemsen" userId="ee044c22-68ec-41cc-800b-85e5a8632fe9" providerId="ADAL" clId="{D1D8F65E-E283-4A5D-B8CD-468EC0C7F50F}" dt="2021-11-14T16:05:07.887" v="3296" actId="1076"/>
          <ac:grpSpMkLst>
            <pc:docMk/>
            <pc:sldMk cId="603345564" sldId="260"/>
            <ac:grpSpMk id="19" creationId="{5D609C6F-B16C-4271-85FD-CCEA653E5932}"/>
          </ac:grpSpMkLst>
        </pc:grpChg>
        <pc:grpChg chg="del">
          <ac:chgData name="Roeby Willemsen" userId="ee044c22-68ec-41cc-800b-85e5a8632fe9" providerId="ADAL" clId="{D1D8F65E-E283-4A5D-B8CD-468EC0C7F50F}" dt="2021-11-14T16:04:31.016" v="3293" actId="478"/>
          <ac:grpSpMkLst>
            <pc:docMk/>
            <pc:sldMk cId="603345564" sldId="260"/>
            <ac:grpSpMk id="106" creationId="{0095667D-CD62-452B-8778-0DE3293C3E44}"/>
          </ac:grpSpMkLst>
        </pc:grpChg>
        <pc:picChg chg="del mod topLvl">
          <ac:chgData name="Roeby Willemsen" userId="ee044c22-68ec-41cc-800b-85e5a8632fe9" providerId="ADAL" clId="{D1D8F65E-E283-4A5D-B8CD-468EC0C7F50F}" dt="2021-11-14T17:18:55.343" v="6249" actId="478"/>
          <ac:picMkLst>
            <pc:docMk/>
            <pc:sldMk cId="603345564" sldId="260"/>
            <ac:picMk id="4" creationId="{0328C06F-5CB9-4218-9017-D24F2BFF9CFB}"/>
          </ac:picMkLst>
        </pc:picChg>
        <pc:picChg chg="add mod">
          <ac:chgData name="Roeby Willemsen" userId="ee044c22-68ec-41cc-800b-85e5a8632fe9" providerId="ADAL" clId="{D1D8F65E-E283-4A5D-B8CD-468EC0C7F50F}" dt="2021-11-14T16:57:51.307" v="5521" actId="1076"/>
          <ac:picMkLst>
            <pc:docMk/>
            <pc:sldMk cId="603345564" sldId="260"/>
            <ac:picMk id="7" creationId="{9E1C3C5D-9B23-4429-B625-8D6C75EDC1B8}"/>
          </ac:picMkLst>
        </pc:picChg>
        <pc:picChg chg="mod">
          <ac:chgData name="Roeby Willemsen" userId="ee044c22-68ec-41cc-800b-85e5a8632fe9" providerId="ADAL" clId="{D1D8F65E-E283-4A5D-B8CD-468EC0C7F50F}" dt="2021-11-14T17:09:17.082" v="6236"/>
          <ac:picMkLst>
            <pc:docMk/>
            <pc:sldMk cId="603345564" sldId="260"/>
            <ac:picMk id="10" creationId="{B35556B6-1635-4B25-9892-A3D5AF295205}"/>
          </ac:picMkLst>
        </pc:picChg>
        <pc:picChg chg="mod">
          <ac:chgData name="Roeby Willemsen" userId="ee044c22-68ec-41cc-800b-85e5a8632fe9" providerId="ADAL" clId="{D1D8F65E-E283-4A5D-B8CD-468EC0C7F50F}" dt="2021-11-14T16:03:59.744" v="3292"/>
          <ac:picMkLst>
            <pc:docMk/>
            <pc:sldMk cId="603345564" sldId="260"/>
            <ac:picMk id="14" creationId="{AB38C401-4FD0-45BF-BF37-37C84D4E7C48}"/>
          </ac:picMkLst>
        </pc:picChg>
        <pc:picChg chg="add del mod">
          <ac:chgData name="Roeby Willemsen" userId="ee044c22-68ec-41cc-800b-85e5a8632fe9" providerId="ADAL" clId="{D1D8F65E-E283-4A5D-B8CD-468EC0C7F50F}" dt="2021-11-14T17:18:00.610" v="6246" actId="478"/>
          <ac:picMkLst>
            <pc:docMk/>
            <pc:sldMk cId="603345564" sldId="260"/>
            <ac:picMk id="17" creationId="{CAE102D1-D3CA-47EF-AF48-B92E4A9D46EB}"/>
          </ac:picMkLst>
        </pc:picChg>
        <pc:picChg chg="add mod">
          <ac:chgData name="Roeby Willemsen" userId="ee044c22-68ec-41cc-800b-85e5a8632fe9" providerId="ADAL" clId="{D1D8F65E-E283-4A5D-B8CD-468EC0C7F50F}" dt="2021-11-14T20:57:40.779" v="14459" actId="1076"/>
          <ac:picMkLst>
            <pc:docMk/>
            <pc:sldMk cId="603345564" sldId="260"/>
            <ac:picMk id="25" creationId="{6109DC1B-3420-4138-8714-ABE719D85940}"/>
          </ac:picMkLst>
        </pc:picChg>
        <pc:picChg chg="add mod">
          <ac:chgData name="Roeby Willemsen" userId="ee044c22-68ec-41cc-800b-85e5a8632fe9" providerId="ADAL" clId="{D1D8F65E-E283-4A5D-B8CD-468EC0C7F50F}" dt="2021-11-14T17:19:05.537" v="6251" actId="1076"/>
          <ac:picMkLst>
            <pc:docMk/>
            <pc:sldMk cId="603345564" sldId="260"/>
            <ac:picMk id="29" creationId="{B3FC8790-8372-4EBF-A45A-6E4B07005221}"/>
          </ac:picMkLst>
        </pc:picChg>
        <pc:picChg chg="mod">
          <ac:chgData name="Roeby Willemsen" userId="ee044c22-68ec-41cc-800b-85e5a8632fe9" providerId="ADAL" clId="{D1D8F65E-E283-4A5D-B8CD-468EC0C7F50F}" dt="2021-11-14T16:44:28.630" v="4768" actId="14100"/>
          <ac:picMkLst>
            <pc:docMk/>
            <pc:sldMk cId="603345564" sldId="260"/>
            <ac:picMk id="1028" creationId="{D2B326E9-383C-434E-8830-0EDDA0D57EE4}"/>
          </ac:picMkLst>
        </pc:picChg>
      </pc:sldChg>
      <pc:sldChg chg="addSp delSp modSp add mod ord modClrScheme chgLayout">
        <pc:chgData name="Roeby Willemsen" userId="ee044c22-68ec-41cc-800b-85e5a8632fe9" providerId="ADAL" clId="{D1D8F65E-E283-4A5D-B8CD-468EC0C7F50F}" dt="2021-11-14T20:47:43.779" v="14388"/>
        <pc:sldMkLst>
          <pc:docMk/>
          <pc:sldMk cId="3837008687" sldId="261"/>
        </pc:sldMkLst>
        <pc:spChg chg="del">
          <ac:chgData name="Roeby Willemsen" userId="ee044c22-68ec-41cc-800b-85e5a8632fe9" providerId="ADAL" clId="{D1D8F65E-E283-4A5D-B8CD-468EC0C7F50F}" dt="2021-11-14T16:12:37.645" v="3333" actId="478"/>
          <ac:spMkLst>
            <pc:docMk/>
            <pc:sldMk cId="3837008687" sldId="261"/>
            <ac:spMk id="3" creationId="{13CC10F0-9D58-4318-8DDA-02AD478551B2}"/>
          </ac:spMkLst>
        </pc:spChg>
        <pc:spChg chg="topLvl">
          <ac:chgData name="Roeby Willemsen" userId="ee044c22-68ec-41cc-800b-85e5a8632fe9" providerId="ADAL" clId="{D1D8F65E-E283-4A5D-B8CD-468EC0C7F50F}" dt="2021-11-14T20:47:42.394" v="14387" actId="478"/>
          <ac:spMkLst>
            <pc:docMk/>
            <pc:sldMk cId="3837008687" sldId="261"/>
            <ac:spMk id="5" creationId="{77EF1F3B-68DE-445B-90F7-2483401638AF}"/>
          </ac:spMkLst>
        </pc:spChg>
        <pc:spChg chg="add mod ord">
          <ac:chgData name="Roeby Willemsen" userId="ee044c22-68ec-41cc-800b-85e5a8632fe9" providerId="ADAL" clId="{D1D8F65E-E283-4A5D-B8CD-468EC0C7F50F}" dt="2021-11-14T17:07:02.341" v="6231" actId="167"/>
          <ac:spMkLst>
            <pc:docMk/>
            <pc:sldMk cId="3837008687" sldId="261"/>
            <ac:spMk id="7" creationId="{8AE7F008-A798-4269-BAAE-B8A6A7C1984B}"/>
          </ac:spMkLst>
        </pc:spChg>
        <pc:spChg chg="add mod">
          <ac:chgData name="Roeby Willemsen" userId="ee044c22-68ec-41cc-800b-85e5a8632fe9" providerId="ADAL" clId="{D1D8F65E-E283-4A5D-B8CD-468EC0C7F50F}" dt="2021-11-14T16:37:16.602" v="4527" actId="207"/>
          <ac:spMkLst>
            <pc:docMk/>
            <pc:sldMk cId="3837008687" sldId="261"/>
            <ac:spMk id="18" creationId="{70C13DA1-0B31-4297-BA2C-514B077B9F12}"/>
          </ac:spMkLst>
        </pc:spChg>
        <pc:spChg chg="add mod">
          <ac:chgData name="Roeby Willemsen" userId="ee044c22-68ec-41cc-800b-85e5a8632fe9" providerId="ADAL" clId="{D1D8F65E-E283-4A5D-B8CD-468EC0C7F50F}" dt="2021-11-14T17:05:30.990" v="6175" actId="1076"/>
          <ac:spMkLst>
            <pc:docMk/>
            <pc:sldMk cId="3837008687" sldId="261"/>
            <ac:spMk id="20" creationId="{80EB9D9C-F4AD-425A-9278-522D02C21375}"/>
          </ac:spMkLst>
        </pc:spChg>
        <pc:spChg chg="mod">
          <ac:chgData name="Roeby Willemsen" userId="ee044c22-68ec-41cc-800b-85e5a8632fe9" providerId="ADAL" clId="{D1D8F65E-E283-4A5D-B8CD-468EC0C7F50F}" dt="2021-11-14T16:11:28.166" v="3329" actId="14100"/>
          <ac:spMkLst>
            <pc:docMk/>
            <pc:sldMk cId="3837008687" sldId="261"/>
            <ac:spMk id="24" creationId="{4FE34C70-B5F7-4DD3-BE66-D1E5E3E75D00}"/>
          </ac:spMkLst>
        </pc:spChg>
        <pc:grpChg chg="del">
          <ac:chgData name="Roeby Willemsen" userId="ee044c22-68ec-41cc-800b-85e5a8632fe9" providerId="ADAL" clId="{D1D8F65E-E283-4A5D-B8CD-468EC0C7F50F}" dt="2021-11-14T20:47:42.394" v="14387" actId="478"/>
          <ac:grpSpMkLst>
            <pc:docMk/>
            <pc:sldMk cId="3837008687" sldId="261"/>
            <ac:grpSpMk id="6" creationId="{5D2D947C-5FE1-4259-A5AE-51950DB938BE}"/>
          </ac:grpSpMkLst>
        </pc:grpChg>
        <pc:picChg chg="del topLvl">
          <ac:chgData name="Roeby Willemsen" userId="ee044c22-68ec-41cc-800b-85e5a8632fe9" providerId="ADAL" clId="{D1D8F65E-E283-4A5D-B8CD-468EC0C7F50F}" dt="2021-11-14T20:47:42.394" v="14387" actId="478"/>
          <ac:picMkLst>
            <pc:docMk/>
            <pc:sldMk cId="3837008687" sldId="261"/>
            <ac:picMk id="4" creationId="{0328C06F-5CB9-4218-9017-D24F2BFF9CFB}"/>
          </ac:picMkLst>
        </pc:picChg>
        <pc:picChg chg="mod">
          <ac:chgData name="Roeby Willemsen" userId="ee044c22-68ec-41cc-800b-85e5a8632fe9" providerId="ADAL" clId="{D1D8F65E-E283-4A5D-B8CD-468EC0C7F50F}" dt="2021-11-14T17:29:44.540" v="7015"/>
          <ac:picMkLst>
            <pc:docMk/>
            <pc:sldMk cId="3837008687" sldId="261"/>
            <ac:picMk id="10" creationId="{B35556B6-1635-4B25-9892-A3D5AF295205}"/>
          </ac:picMkLst>
        </pc:picChg>
        <pc:picChg chg="add mod">
          <ac:chgData name="Roeby Willemsen" userId="ee044c22-68ec-41cc-800b-85e5a8632fe9" providerId="ADAL" clId="{D1D8F65E-E283-4A5D-B8CD-468EC0C7F50F}" dt="2021-11-14T20:47:43.779" v="14388"/>
          <ac:picMkLst>
            <pc:docMk/>
            <pc:sldMk cId="3837008687" sldId="261"/>
            <ac:picMk id="25" creationId="{3C315EDA-43DE-46A3-A544-F06B11E679E8}"/>
          </ac:picMkLst>
        </pc:picChg>
      </pc:sldChg>
      <pc:sldChg chg="addSp delSp modSp add mod modClrScheme chgLayout">
        <pc:chgData name="Roeby Willemsen" userId="ee044c22-68ec-41cc-800b-85e5a8632fe9" providerId="ADAL" clId="{D1D8F65E-E283-4A5D-B8CD-468EC0C7F50F}" dt="2021-11-14T20:56:40.713" v="14443" actId="1076"/>
        <pc:sldMkLst>
          <pc:docMk/>
          <pc:sldMk cId="3786237649" sldId="262"/>
        </pc:sldMkLst>
        <pc:spChg chg="mod">
          <ac:chgData name="Roeby Willemsen" userId="ee044c22-68ec-41cc-800b-85e5a8632fe9" providerId="ADAL" clId="{D1D8F65E-E283-4A5D-B8CD-468EC0C7F50F}" dt="2021-11-14T17:59:17.823" v="8450" actId="207"/>
          <ac:spMkLst>
            <pc:docMk/>
            <pc:sldMk cId="3786237649" sldId="262"/>
            <ac:spMk id="3" creationId="{13CC10F0-9D58-4318-8DDA-02AD478551B2}"/>
          </ac:spMkLst>
        </pc:spChg>
        <pc:spChg chg="mod topLvl">
          <ac:chgData name="Roeby Willemsen" userId="ee044c22-68ec-41cc-800b-85e5a8632fe9" providerId="ADAL" clId="{D1D8F65E-E283-4A5D-B8CD-468EC0C7F50F}" dt="2021-11-14T17:20:24.989" v="6259" actId="165"/>
          <ac:spMkLst>
            <pc:docMk/>
            <pc:sldMk cId="3786237649" sldId="262"/>
            <ac:spMk id="5" creationId="{77EF1F3B-68DE-445B-90F7-2483401638AF}"/>
          </ac:spMkLst>
        </pc:spChg>
        <pc:spChg chg="add mod ord">
          <ac:chgData name="Roeby Willemsen" userId="ee044c22-68ec-41cc-800b-85e5a8632fe9" providerId="ADAL" clId="{D1D8F65E-E283-4A5D-B8CD-468EC0C7F50F}" dt="2021-11-14T18:01:39.968" v="8505" actId="167"/>
          <ac:spMkLst>
            <pc:docMk/>
            <pc:sldMk cId="3786237649" sldId="262"/>
            <ac:spMk id="11" creationId="{1D1F6F04-E11F-4CB3-BFB1-71BA68F2FDB7}"/>
          </ac:spMkLst>
        </pc:spChg>
        <pc:spChg chg="mod">
          <ac:chgData name="Roeby Willemsen" userId="ee044c22-68ec-41cc-800b-85e5a8632fe9" providerId="ADAL" clId="{D1D8F65E-E283-4A5D-B8CD-468EC0C7F50F}" dt="2021-11-14T17:07:42.581" v="6233"/>
          <ac:spMkLst>
            <pc:docMk/>
            <pc:sldMk cId="3786237649" sldId="262"/>
            <ac:spMk id="20" creationId="{6CF89036-A130-4FE8-A9C1-1D96DCC97A74}"/>
          </ac:spMkLst>
        </pc:spChg>
        <pc:spChg chg="mod">
          <ac:chgData name="Roeby Willemsen" userId="ee044c22-68ec-41cc-800b-85e5a8632fe9" providerId="ADAL" clId="{D1D8F65E-E283-4A5D-B8CD-468EC0C7F50F}" dt="2021-11-14T17:07:42.581" v="6233"/>
          <ac:spMkLst>
            <pc:docMk/>
            <pc:sldMk cId="3786237649" sldId="262"/>
            <ac:spMk id="25" creationId="{0E596B7E-FB9B-481C-BED7-C16384DBE677}"/>
          </ac:spMkLst>
        </pc:spChg>
        <pc:spChg chg="mod">
          <ac:chgData name="Roeby Willemsen" userId="ee044c22-68ec-41cc-800b-85e5a8632fe9" providerId="ADAL" clId="{D1D8F65E-E283-4A5D-B8CD-468EC0C7F50F}" dt="2021-11-14T17:07:42.581" v="6233"/>
          <ac:spMkLst>
            <pc:docMk/>
            <pc:sldMk cId="3786237649" sldId="262"/>
            <ac:spMk id="26" creationId="{1346B693-9401-4974-A74D-C2C97A83E6E8}"/>
          </ac:spMkLst>
        </pc:spChg>
        <pc:spChg chg="mod">
          <ac:chgData name="Roeby Willemsen" userId="ee044c22-68ec-41cc-800b-85e5a8632fe9" providerId="ADAL" clId="{D1D8F65E-E283-4A5D-B8CD-468EC0C7F50F}" dt="2021-11-14T17:07:42.581" v="6233"/>
          <ac:spMkLst>
            <pc:docMk/>
            <pc:sldMk cId="3786237649" sldId="262"/>
            <ac:spMk id="27" creationId="{B4B32008-41ED-4B73-A3AB-6C55BCEF341A}"/>
          </ac:spMkLst>
        </pc:spChg>
        <pc:grpChg chg="del">
          <ac:chgData name="Roeby Willemsen" userId="ee044c22-68ec-41cc-800b-85e5a8632fe9" providerId="ADAL" clId="{D1D8F65E-E283-4A5D-B8CD-468EC0C7F50F}" dt="2021-11-14T17:20:24.989" v="6259" actId="165"/>
          <ac:grpSpMkLst>
            <pc:docMk/>
            <pc:sldMk cId="3786237649" sldId="262"/>
            <ac:grpSpMk id="6" creationId="{5D2D947C-5FE1-4259-A5AE-51950DB938BE}"/>
          </ac:grpSpMkLst>
        </pc:grpChg>
        <pc:grpChg chg="add mod">
          <ac:chgData name="Roeby Willemsen" userId="ee044c22-68ec-41cc-800b-85e5a8632fe9" providerId="ADAL" clId="{D1D8F65E-E283-4A5D-B8CD-468EC0C7F50F}" dt="2021-11-14T17:07:56.617" v="6235" actId="1076"/>
          <ac:grpSpMkLst>
            <pc:docMk/>
            <pc:sldMk cId="3786237649" sldId="262"/>
            <ac:grpSpMk id="18" creationId="{F3439A1B-8AA7-4E6C-89E8-CF7E06AFA1B6}"/>
          </ac:grpSpMkLst>
        </pc:grpChg>
        <pc:grpChg chg="del">
          <ac:chgData name="Roeby Willemsen" userId="ee044c22-68ec-41cc-800b-85e5a8632fe9" providerId="ADAL" clId="{D1D8F65E-E283-4A5D-B8CD-468EC0C7F50F}" dt="2021-11-14T17:07:31.405" v="6232" actId="478"/>
          <ac:grpSpMkLst>
            <pc:docMk/>
            <pc:sldMk cId="3786237649" sldId="262"/>
            <ac:grpSpMk id="19" creationId="{5D609C6F-B16C-4271-85FD-CCEA653E5932}"/>
          </ac:grpSpMkLst>
        </pc:grpChg>
        <pc:picChg chg="del mod topLvl">
          <ac:chgData name="Roeby Willemsen" userId="ee044c22-68ec-41cc-800b-85e5a8632fe9" providerId="ADAL" clId="{D1D8F65E-E283-4A5D-B8CD-468EC0C7F50F}" dt="2021-11-14T17:20:27.727" v="6260" actId="478"/>
          <ac:picMkLst>
            <pc:docMk/>
            <pc:sldMk cId="3786237649" sldId="262"/>
            <ac:picMk id="4" creationId="{0328C06F-5CB9-4218-9017-D24F2BFF9CFB}"/>
          </ac:picMkLst>
        </pc:picChg>
        <pc:picChg chg="add mod">
          <ac:chgData name="Roeby Willemsen" userId="ee044c22-68ec-41cc-800b-85e5a8632fe9" providerId="ADAL" clId="{D1D8F65E-E283-4A5D-B8CD-468EC0C7F50F}" dt="2021-11-14T17:21:13.376" v="6265" actId="1076"/>
          <ac:picMkLst>
            <pc:docMk/>
            <pc:sldMk cId="3786237649" sldId="262"/>
            <ac:picMk id="9" creationId="{4FF63CA6-BFF2-4693-ABB7-9792E2BF0558}"/>
          </ac:picMkLst>
        </pc:picChg>
        <pc:picChg chg="mod">
          <ac:chgData name="Roeby Willemsen" userId="ee044c22-68ec-41cc-800b-85e5a8632fe9" providerId="ADAL" clId="{D1D8F65E-E283-4A5D-B8CD-468EC0C7F50F}" dt="2021-11-14T17:09:37.452" v="6237"/>
          <ac:picMkLst>
            <pc:docMk/>
            <pc:sldMk cId="3786237649" sldId="262"/>
            <ac:picMk id="10" creationId="{B35556B6-1635-4B25-9892-A3D5AF295205}"/>
          </ac:picMkLst>
        </pc:picChg>
        <pc:picChg chg="mod">
          <ac:chgData name="Roeby Willemsen" userId="ee044c22-68ec-41cc-800b-85e5a8632fe9" providerId="ADAL" clId="{D1D8F65E-E283-4A5D-B8CD-468EC0C7F50F}" dt="2021-11-14T17:10:34.745" v="6238"/>
          <ac:picMkLst>
            <pc:docMk/>
            <pc:sldMk cId="3786237649" sldId="262"/>
            <ac:picMk id="14" creationId="{AB38C401-4FD0-45BF-BF37-37C84D4E7C48}"/>
          </ac:picMkLst>
        </pc:picChg>
        <pc:picChg chg="add mod">
          <ac:chgData name="Roeby Willemsen" userId="ee044c22-68ec-41cc-800b-85e5a8632fe9" providerId="ADAL" clId="{D1D8F65E-E283-4A5D-B8CD-468EC0C7F50F}" dt="2021-11-14T20:56:40.713" v="14443" actId="1076"/>
          <ac:picMkLst>
            <pc:docMk/>
            <pc:sldMk cId="3786237649" sldId="262"/>
            <ac:picMk id="19" creationId="{929B7E3F-2B63-4B6A-8B57-E4BAE52A75C3}"/>
          </ac:picMkLst>
        </pc:picChg>
      </pc:sldChg>
      <pc:sldChg chg="addSp delSp modSp add mod modClrScheme chgLayout">
        <pc:chgData name="Roeby Willemsen" userId="ee044c22-68ec-41cc-800b-85e5a8632fe9" providerId="ADAL" clId="{D1D8F65E-E283-4A5D-B8CD-468EC0C7F50F}" dt="2021-11-14T20:57:21.439" v="14454" actId="478"/>
        <pc:sldMkLst>
          <pc:docMk/>
          <pc:sldMk cId="846273833" sldId="263"/>
        </pc:sldMkLst>
        <pc:spChg chg="mod">
          <ac:chgData name="Roeby Willemsen" userId="ee044c22-68ec-41cc-800b-85e5a8632fe9" providerId="ADAL" clId="{D1D8F65E-E283-4A5D-B8CD-468EC0C7F50F}" dt="2021-11-14T19:24:00.629" v="9581" actId="404"/>
          <ac:spMkLst>
            <pc:docMk/>
            <pc:sldMk cId="846273833" sldId="263"/>
            <ac:spMk id="3" creationId="{13CC10F0-9D58-4318-8DDA-02AD478551B2}"/>
          </ac:spMkLst>
        </pc:spChg>
        <pc:spChg chg="mod topLvl">
          <ac:chgData name="Roeby Willemsen" userId="ee044c22-68ec-41cc-800b-85e5a8632fe9" providerId="ADAL" clId="{D1D8F65E-E283-4A5D-B8CD-468EC0C7F50F}" dt="2021-11-14T19:37:01.777" v="10524" actId="165"/>
          <ac:spMkLst>
            <pc:docMk/>
            <pc:sldMk cId="846273833" sldId="263"/>
            <ac:spMk id="5" creationId="{77EF1F3B-68DE-445B-90F7-2483401638AF}"/>
          </ac:spMkLst>
        </pc:spChg>
        <pc:spChg chg="add mod">
          <ac:chgData name="Roeby Willemsen" userId="ee044c22-68ec-41cc-800b-85e5a8632fe9" providerId="ADAL" clId="{D1D8F65E-E283-4A5D-B8CD-468EC0C7F50F}" dt="2021-11-14T19:15:24.474" v="9567" actId="1076"/>
          <ac:spMkLst>
            <pc:docMk/>
            <pc:sldMk cId="846273833" sldId="263"/>
            <ac:spMk id="7" creationId="{8F5B6D53-A76F-4288-8A36-DA2DD91EFC6C}"/>
          </ac:spMkLst>
        </pc:spChg>
        <pc:spChg chg="add mod">
          <ac:chgData name="Roeby Willemsen" userId="ee044c22-68ec-41cc-800b-85e5a8632fe9" providerId="ADAL" clId="{D1D8F65E-E283-4A5D-B8CD-468EC0C7F50F}" dt="2021-11-14T19:30:34.046" v="10038" actId="20577"/>
          <ac:spMkLst>
            <pc:docMk/>
            <pc:sldMk cId="846273833" sldId="263"/>
            <ac:spMk id="9" creationId="{270E8290-61DE-4197-8C93-F01C366BE577}"/>
          </ac:spMkLst>
        </pc:spChg>
        <pc:spChg chg="add mod">
          <ac:chgData name="Roeby Willemsen" userId="ee044c22-68ec-41cc-800b-85e5a8632fe9" providerId="ADAL" clId="{D1D8F65E-E283-4A5D-B8CD-468EC0C7F50F}" dt="2021-11-14T19:27:09.622" v="9862" actId="1076"/>
          <ac:spMkLst>
            <pc:docMk/>
            <pc:sldMk cId="846273833" sldId="263"/>
            <ac:spMk id="11" creationId="{0B344553-7A2D-4748-827B-80313ECB531E}"/>
          </ac:spMkLst>
        </pc:spChg>
        <pc:spChg chg="add mod ord">
          <ac:chgData name="Roeby Willemsen" userId="ee044c22-68ec-41cc-800b-85e5a8632fe9" providerId="ADAL" clId="{D1D8F65E-E283-4A5D-B8CD-468EC0C7F50F}" dt="2021-11-14T19:35:48.775" v="10508" actId="167"/>
          <ac:spMkLst>
            <pc:docMk/>
            <pc:sldMk cId="846273833" sldId="263"/>
            <ac:spMk id="13" creationId="{FD89D113-DBBB-4832-9143-6F43705E86C2}"/>
          </ac:spMkLst>
        </pc:spChg>
        <pc:spChg chg="mod">
          <ac:chgData name="Roeby Willemsen" userId="ee044c22-68ec-41cc-800b-85e5a8632fe9" providerId="ADAL" clId="{D1D8F65E-E283-4A5D-B8CD-468EC0C7F50F}" dt="2021-11-14T18:02:47.331" v="8506"/>
          <ac:spMkLst>
            <pc:docMk/>
            <pc:sldMk cId="846273833" sldId="263"/>
            <ac:spMk id="20" creationId="{4D502AD8-30D9-4454-8B34-4F029A8CD043}"/>
          </ac:spMkLst>
        </pc:spChg>
        <pc:spChg chg="mod">
          <ac:chgData name="Roeby Willemsen" userId="ee044c22-68ec-41cc-800b-85e5a8632fe9" providerId="ADAL" clId="{D1D8F65E-E283-4A5D-B8CD-468EC0C7F50F}" dt="2021-11-14T18:02:47.331" v="8506"/>
          <ac:spMkLst>
            <pc:docMk/>
            <pc:sldMk cId="846273833" sldId="263"/>
            <ac:spMk id="25" creationId="{2681C731-6036-4812-B72F-3D0FA2578CEC}"/>
          </ac:spMkLst>
        </pc:spChg>
        <pc:spChg chg="mod">
          <ac:chgData name="Roeby Willemsen" userId="ee044c22-68ec-41cc-800b-85e5a8632fe9" providerId="ADAL" clId="{D1D8F65E-E283-4A5D-B8CD-468EC0C7F50F}" dt="2021-11-14T18:02:47.331" v="8506"/>
          <ac:spMkLst>
            <pc:docMk/>
            <pc:sldMk cId="846273833" sldId="263"/>
            <ac:spMk id="26" creationId="{1CF5CBFE-E9DD-44C6-AA7C-242CF422DD48}"/>
          </ac:spMkLst>
        </pc:spChg>
        <pc:spChg chg="mod">
          <ac:chgData name="Roeby Willemsen" userId="ee044c22-68ec-41cc-800b-85e5a8632fe9" providerId="ADAL" clId="{D1D8F65E-E283-4A5D-B8CD-468EC0C7F50F}" dt="2021-11-14T18:02:47.331" v="8506"/>
          <ac:spMkLst>
            <pc:docMk/>
            <pc:sldMk cId="846273833" sldId="263"/>
            <ac:spMk id="27" creationId="{2F3B5EE2-E36F-47FB-9115-D94969C2653F}"/>
          </ac:spMkLst>
        </pc:spChg>
        <pc:grpChg chg="del">
          <ac:chgData name="Roeby Willemsen" userId="ee044c22-68ec-41cc-800b-85e5a8632fe9" providerId="ADAL" clId="{D1D8F65E-E283-4A5D-B8CD-468EC0C7F50F}" dt="2021-11-14T19:37:01.777" v="10524" actId="165"/>
          <ac:grpSpMkLst>
            <pc:docMk/>
            <pc:sldMk cId="846273833" sldId="263"/>
            <ac:grpSpMk id="6" creationId="{5D2D947C-5FE1-4259-A5AE-51950DB938BE}"/>
          </ac:grpSpMkLst>
        </pc:grpChg>
        <pc:grpChg chg="add mod">
          <ac:chgData name="Roeby Willemsen" userId="ee044c22-68ec-41cc-800b-85e5a8632fe9" providerId="ADAL" clId="{D1D8F65E-E283-4A5D-B8CD-468EC0C7F50F}" dt="2021-11-14T18:03:13.404" v="8509" actId="1076"/>
          <ac:grpSpMkLst>
            <pc:docMk/>
            <pc:sldMk cId="846273833" sldId="263"/>
            <ac:grpSpMk id="18" creationId="{A5269121-10B4-4EB0-B659-586C7DBC9CDB}"/>
          </ac:grpSpMkLst>
        </pc:grpChg>
        <pc:grpChg chg="del">
          <ac:chgData name="Roeby Willemsen" userId="ee044c22-68ec-41cc-800b-85e5a8632fe9" providerId="ADAL" clId="{D1D8F65E-E283-4A5D-B8CD-468EC0C7F50F}" dt="2021-11-14T18:02:51.041" v="8507" actId="478"/>
          <ac:grpSpMkLst>
            <pc:docMk/>
            <pc:sldMk cId="846273833" sldId="263"/>
            <ac:grpSpMk id="19" creationId="{5D609C6F-B16C-4271-85FD-CCEA653E5932}"/>
          </ac:grpSpMkLst>
        </pc:grpChg>
        <pc:picChg chg="del mod topLvl">
          <ac:chgData name="Roeby Willemsen" userId="ee044c22-68ec-41cc-800b-85e5a8632fe9" providerId="ADAL" clId="{D1D8F65E-E283-4A5D-B8CD-468EC0C7F50F}" dt="2021-11-14T19:37:04.785" v="10525" actId="478"/>
          <ac:picMkLst>
            <pc:docMk/>
            <pc:sldMk cId="846273833" sldId="263"/>
            <ac:picMk id="4" creationId="{0328C06F-5CB9-4218-9017-D24F2BFF9CFB}"/>
          </ac:picMkLst>
        </pc:picChg>
        <pc:picChg chg="mod">
          <ac:chgData name="Roeby Willemsen" userId="ee044c22-68ec-41cc-800b-85e5a8632fe9" providerId="ADAL" clId="{D1D8F65E-E283-4A5D-B8CD-468EC0C7F50F}" dt="2021-11-14T18:07:00.785" v="8627"/>
          <ac:picMkLst>
            <pc:docMk/>
            <pc:sldMk cId="846273833" sldId="263"/>
            <ac:picMk id="10" creationId="{B35556B6-1635-4B25-9892-A3D5AF295205}"/>
          </ac:picMkLst>
        </pc:picChg>
        <pc:picChg chg="mod">
          <ac:chgData name="Roeby Willemsen" userId="ee044c22-68ec-41cc-800b-85e5a8632fe9" providerId="ADAL" clId="{D1D8F65E-E283-4A5D-B8CD-468EC0C7F50F}" dt="2021-11-14T18:06:49.464" v="8626"/>
          <ac:picMkLst>
            <pc:docMk/>
            <pc:sldMk cId="846273833" sldId="263"/>
            <ac:picMk id="14" creationId="{AB38C401-4FD0-45BF-BF37-37C84D4E7C48}"/>
          </ac:picMkLst>
        </pc:picChg>
        <pc:picChg chg="add mod">
          <ac:chgData name="Roeby Willemsen" userId="ee044c22-68ec-41cc-800b-85e5a8632fe9" providerId="ADAL" clId="{D1D8F65E-E283-4A5D-B8CD-468EC0C7F50F}" dt="2021-11-14T19:38:07.914" v="10537" actId="1076"/>
          <ac:picMkLst>
            <pc:docMk/>
            <pc:sldMk cId="846273833" sldId="263"/>
            <ac:picMk id="16" creationId="{1F2E6D70-62F2-4D75-8BB3-427316A14EC9}"/>
          </ac:picMkLst>
        </pc:picChg>
        <pc:picChg chg="add mod">
          <ac:chgData name="Roeby Willemsen" userId="ee044c22-68ec-41cc-800b-85e5a8632fe9" providerId="ADAL" clId="{D1D8F65E-E283-4A5D-B8CD-468EC0C7F50F}" dt="2021-11-14T20:56:17.348" v="14437" actId="1076"/>
          <ac:picMkLst>
            <pc:docMk/>
            <pc:sldMk cId="846273833" sldId="263"/>
            <ac:picMk id="24" creationId="{5AF9A585-B77C-4585-84E1-9594DBC6BA62}"/>
          </ac:picMkLst>
        </pc:picChg>
        <pc:picChg chg="add del mod">
          <ac:chgData name="Roeby Willemsen" userId="ee044c22-68ec-41cc-800b-85e5a8632fe9" providerId="ADAL" clId="{D1D8F65E-E283-4A5D-B8CD-468EC0C7F50F}" dt="2021-11-14T20:57:21.439" v="14454" actId="478"/>
          <ac:picMkLst>
            <pc:docMk/>
            <pc:sldMk cId="846273833" sldId="263"/>
            <ac:picMk id="28" creationId="{D5A94A86-25BC-454A-88B8-133000782F18}"/>
          </ac:picMkLst>
        </pc:picChg>
        <pc:picChg chg="mod">
          <ac:chgData name="Roeby Willemsen" userId="ee044c22-68ec-41cc-800b-85e5a8632fe9" providerId="ADAL" clId="{D1D8F65E-E283-4A5D-B8CD-468EC0C7F50F}" dt="2021-11-14T19:36:48.522" v="10523" actId="1076"/>
          <ac:picMkLst>
            <pc:docMk/>
            <pc:sldMk cId="846273833" sldId="263"/>
            <ac:picMk id="1028" creationId="{D2B326E9-383C-434E-8830-0EDDA0D57EE4}"/>
          </ac:picMkLst>
        </pc:picChg>
      </pc:sldChg>
      <pc:sldChg chg="addSp delSp modSp add mod modClrScheme chgLayout">
        <pc:chgData name="Roeby Willemsen" userId="ee044c22-68ec-41cc-800b-85e5a8632fe9" providerId="ADAL" clId="{D1D8F65E-E283-4A5D-B8CD-468EC0C7F50F}" dt="2021-11-14T20:47:59.635" v="14390"/>
        <pc:sldMkLst>
          <pc:docMk/>
          <pc:sldMk cId="2118627570" sldId="264"/>
        </pc:sldMkLst>
        <pc:spChg chg="add mod ord">
          <ac:chgData name="Roeby Willemsen" userId="ee044c22-68ec-41cc-800b-85e5a8632fe9" providerId="ADAL" clId="{D1D8F65E-E283-4A5D-B8CD-468EC0C7F50F}" dt="2021-11-14T18:00:56.538" v="8470" actId="167"/>
          <ac:spMkLst>
            <pc:docMk/>
            <pc:sldMk cId="2118627570" sldId="264"/>
            <ac:spMk id="3" creationId="{94BBBD07-6C66-4CEE-BEBB-3619F9967C5B}"/>
          </ac:spMkLst>
        </pc:spChg>
        <pc:spChg chg="topLvl">
          <ac:chgData name="Roeby Willemsen" userId="ee044c22-68ec-41cc-800b-85e5a8632fe9" providerId="ADAL" clId="{D1D8F65E-E283-4A5D-B8CD-468EC0C7F50F}" dt="2021-11-14T20:47:58.729" v="14389" actId="478"/>
          <ac:spMkLst>
            <pc:docMk/>
            <pc:sldMk cId="2118627570" sldId="264"/>
            <ac:spMk id="5" creationId="{77EF1F3B-68DE-445B-90F7-2483401638AF}"/>
          </ac:spMkLst>
        </pc:spChg>
        <pc:spChg chg="mod">
          <ac:chgData name="Roeby Willemsen" userId="ee044c22-68ec-41cc-800b-85e5a8632fe9" providerId="ADAL" clId="{D1D8F65E-E283-4A5D-B8CD-468EC0C7F50F}" dt="2021-11-14T17:59:52.524" v="8455" actId="20577"/>
          <ac:spMkLst>
            <pc:docMk/>
            <pc:sldMk cId="2118627570" sldId="264"/>
            <ac:spMk id="18" creationId="{70C13DA1-0B31-4297-BA2C-514B077B9F12}"/>
          </ac:spMkLst>
        </pc:spChg>
        <pc:spChg chg="mod">
          <ac:chgData name="Roeby Willemsen" userId="ee044c22-68ec-41cc-800b-85e5a8632fe9" providerId="ADAL" clId="{D1D8F65E-E283-4A5D-B8CD-468EC0C7F50F}" dt="2021-11-14T17:55:28.672" v="8404" actId="20577"/>
          <ac:spMkLst>
            <pc:docMk/>
            <pc:sldMk cId="2118627570" sldId="264"/>
            <ac:spMk id="20" creationId="{80EB9D9C-F4AD-425A-9278-522D02C21375}"/>
          </ac:spMkLst>
        </pc:spChg>
        <pc:spChg chg="mod">
          <ac:chgData name="Roeby Willemsen" userId="ee044c22-68ec-41cc-800b-85e5a8632fe9" providerId="ADAL" clId="{D1D8F65E-E283-4A5D-B8CD-468EC0C7F50F}" dt="2021-11-14T17:34:03.904" v="7129"/>
          <ac:spMkLst>
            <pc:docMk/>
            <pc:sldMk cId="2118627570" sldId="264"/>
            <ac:spMk id="27" creationId="{C64B840D-10F1-41E6-968F-62520FD71C90}"/>
          </ac:spMkLst>
        </pc:spChg>
        <pc:spChg chg="mod">
          <ac:chgData name="Roeby Willemsen" userId="ee044c22-68ec-41cc-800b-85e5a8632fe9" providerId="ADAL" clId="{D1D8F65E-E283-4A5D-B8CD-468EC0C7F50F}" dt="2021-11-14T17:34:03.904" v="7129"/>
          <ac:spMkLst>
            <pc:docMk/>
            <pc:sldMk cId="2118627570" sldId="264"/>
            <ac:spMk id="28" creationId="{CE6818A5-26FA-4703-9A00-B6954DA51894}"/>
          </ac:spMkLst>
        </pc:spChg>
        <pc:spChg chg="mod">
          <ac:chgData name="Roeby Willemsen" userId="ee044c22-68ec-41cc-800b-85e5a8632fe9" providerId="ADAL" clId="{D1D8F65E-E283-4A5D-B8CD-468EC0C7F50F}" dt="2021-11-14T17:34:03.904" v="7129"/>
          <ac:spMkLst>
            <pc:docMk/>
            <pc:sldMk cId="2118627570" sldId="264"/>
            <ac:spMk id="29" creationId="{40058AAA-9E74-49A3-B591-180D8AFB595F}"/>
          </ac:spMkLst>
        </pc:spChg>
        <pc:spChg chg="mod">
          <ac:chgData name="Roeby Willemsen" userId="ee044c22-68ec-41cc-800b-85e5a8632fe9" providerId="ADAL" clId="{D1D8F65E-E283-4A5D-B8CD-468EC0C7F50F}" dt="2021-11-14T17:34:03.904" v="7129"/>
          <ac:spMkLst>
            <pc:docMk/>
            <pc:sldMk cId="2118627570" sldId="264"/>
            <ac:spMk id="30" creationId="{B24D9912-CFD2-457C-9B82-8DEB4F3BBABB}"/>
          </ac:spMkLst>
        </pc:spChg>
        <pc:grpChg chg="del">
          <ac:chgData name="Roeby Willemsen" userId="ee044c22-68ec-41cc-800b-85e5a8632fe9" providerId="ADAL" clId="{D1D8F65E-E283-4A5D-B8CD-468EC0C7F50F}" dt="2021-11-14T20:47:58.729" v="14389" actId="478"/>
          <ac:grpSpMkLst>
            <pc:docMk/>
            <pc:sldMk cId="2118627570" sldId="264"/>
            <ac:grpSpMk id="6" creationId="{5D2D947C-5FE1-4259-A5AE-51950DB938BE}"/>
          </ac:grpSpMkLst>
        </pc:grpChg>
        <pc:grpChg chg="del">
          <ac:chgData name="Roeby Willemsen" userId="ee044c22-68ec-41cc-800b-85e5a8632fe9" providerId="ADAL" clId="{D1D8F65E-E283-4A5D-B8CD-468EC0C7F50F}" dt="2021-11-14T17:33:52.183" v="7126" actId="478"/>
          <ac:grpSpMkLst>
            <pc:docMk/>
            <pc:sldMk cId="2118627570" sldId="264"/>
            <ac:grpSpMk id="19" creationId="{5D609C6F-B16C-4271-85FD-CCEA653E5932}"/>
          </ac:grpSpMkLst>
        </pc:grpChg>
        <pc:grpChg chg="add mod">
          <ac:chgData name="Roeby Willemsen" userId="ee044c22-68ec-41cc-800b-85e5a8632fe9" providerId="ADAL" clId="{D1D8F65E-E283-4A5D-B8CD-468EC0C7F50F}" dt="2021-11-14T17:34:03.904" v="7129"/>
          <ac:grpSpMkLst>
            <pc:docMk/>
            <pc:sldMk cId="2118627570" sldId="264"/>
            <ac:grpSpMk id="26" creationId="{4BAC280C-C266-4B5F-B10B-65C3D4C533A5}"/>
          </ac:grpSpMkLst>
        </pc:grpChg>
        <pc:picChg chg="del topLvl">
          <ac:chgData name="Roeby Willemsen" userId="ee044c22-68ec-41cc-800b-85e5a8632fe9" providerId="ADAL" clId="{D1D8F65E-E283-4A5D-B8CD-468EC0C7F50F}" dt="2021-11-14T20:47:58.729" v="14389" actId="478"/>
          <ac:picMkLst>
            <pc:docMk/>
            <pc:sldMk cId="2118627570" sldId="264"/>
            <ac:picMk id="4" creationId="{0328C06F-5CB9-4218-9017-D24F2BFF9CFB}"/>
          </ac:picMkLst>
        </pc:picChg>
        <pc:picChg chg="mod">
          <ac:chgData name="Roeby Willemsen" userId="ee044c22-68ec-41cc-800b-85e5a8632fe9" providerId="ADAL" clId="{D1D8F65E-E283-4A5D-B8CD-468EC0C7F50F}" dt="2021-11-14T17:29:56.710" v="7016"/>
          <ac:picMkLst>
            <pc:docMk/>
            <pc:sldMk cId="2118627570" sldId="264"/>
            <ac:picMk id="10" creationId="{B35556B6-1635-4B25-9892-A3D5AF295205}"/>
          </ac:picMkLst>
        </pc:picChg>
        <pc:picChg chg="mod">
          <ac:chgData name="Roeby Willemsen" userId="ee044c22-68ec-41cc-800b-85e5a8632fe9" providerId="ADAL" clId="{D1D8F65E-E283-4A5D-B8CD-468EC0C7F50F}" dt="2021-11-14T20:06:31.459" v="12002"/>
          <ac:picMkLst>
            <pc:docMk/>
            <pc:sldMk cId="2118627570" sldId="264"/>
            <ac:picMk id="14" creationId="{AB38C401-4FD0-45BF-BF37-37C84D4E7C48}"/>
          </ac:picMkLst>
        </pc:picChg>
        <pc:picChg chg="add mod">
          <ac:chgData name="Roeby Willemsen" userId="ee044c22-68ec-41cc-800b-85e5a8632fe9" providerId="ADAL" clId="{D1D8F65E-E283-4A5D-B8CD-468EC0C7F50F}" dt="2021-11-14T20:47:59.635" v="14390"/>
          <ac:picMkLst>
            <pc:docMk/>
            <pc:sldMk cId="2118627570" sldId="264"/>
            <ac:picMk id="21" creationId="{82EA0150-9BEB-4CE0-BBD7-FC54EE9754CF}"/>
          </ac:picMkLst>
        </pc:picChg>
        <pc:picChg chg="add del mod">
          <ac:chgData name="Roeby Willemsen" userId="ee044c22-68ec-41cc-800b-85e5a8632fe9" providerId="ADAL" clId="{D1D8F65E-E283-4A5D-B8CD-468EC0C7F50F}" dt="2021-11-14T17:33:54.821" v="7128" actId="478"/>
          <ac:picMkLst>
            <pc:docMk/>
            <pc:sldMk cId="2118627570" sldId="264"/>
            <ac:picMk id="25" creationId="{F0B32A11-9FA0-4293-BCB5-0E0C4E10C2CC}"/>
          </ac:picMkLst>
        </pc:picChg>
      </pc:sldChg>
      <pc:sldChg chg="addSp delSp modSp add mod modClrScheme chgLayout">
        <pc:chgData name="Roeby Willemsen" userId="ee044c22-68ec-41cc-800b-85e5a8632fe9" providerId="ADAL" clId="{D1D8F65E-E283-4A5D-B8CD-468EC0C7F50F}" dt="2021-11-14T20:48:15.793" v="14392"/>
        <pc:sldMkLst>
          <pc:docMk/>
          <pc:sldMk cId="350007271" sldId="265"/>
        </pc:sldMkLst>
        <pc:spChg chg="add mod ord">
          <ac:chgData name="Roeby Willemsen" userId="ee044c22-68ec-41cc-800b-85e5a8632fe9" providerId="ADAL" clId="{D1D8F65E-E283-4A5D-B8CD-468EC0C7F50F}" dt="2021-11-14T19:36:09.967" v="10522" actId="167"/>
          <ac:spMkLst>
            <pc:docMk/>
            <pc:sldMk cId="350007271" sldId="265"/>
            <ac:spMk id="3" creationId="{88CB6D5F-A6AC-4127-8F06-5CA0ED8A21D3}"/>
          </ac:spMkLst>
        </pc:spChg>
        <pc:spChg chg="topLvl">
          <ac:chgData name="Roeby Willemsen" userId="ee044c22-68ec-41cc-800b-85e5a8632fe9" providerId="ADAL" clId="{D1D8F65E-E283-4A5D-B8CD-468EC0C7F50F}" dt="2021-11-14T20:48:15.263" v="14391" actId="478"/>
          <ac:spMkLst>
            <pc:docMk/>
            <pc:sldMk cId="350007271" sldId="265"/>
            <ac:spMk id="5" creationId="{77EF1F3B-68DE-445B-90F7-2483401638AF}"/>
          </ac:spMkLst>
        </pc:spChg>
        <pc:spChg chg="mod">
          <ac:chgData name="Roeby Willemsen" userId="ee044c22-68ec-41cc-800b-85e5a8632fe9" providerId="ADAL" clId="{D1D8F65E-E283-4A5D-B8CD-468EC0C7F50F}" dt="2021-11-14T19:32:21.915" v="10235" actId="207"/>
          <ac:spMkLst>
            <pc:docMk/>
            <pc:sldMk cId="350007271" sldId="265"/>
            <ac:spMk id="18" creationId="{70C13DA1-0B31-4297-BA2C-514B077B9F12}"/>
          </ac:spMkLst>
        </pc:spChg>
        <pc:spChg chg="mod">
          <ac:chgData name="Roeby Willemsen" userId="ee044c22-68ec-41cc-800b-85e5a8632fe9" providerId="ADAL" clId="{D1D8F65E-E283-4A5D-B8CD-468EC0C7F50F}" dt="2021-11-14T19:34:13.757" v="10478" actId="20577"/>
          <ac:spMkLst>
            <pc:docMk/>
            <pc:sldMk cId="350007271" sldId="265"/>
            <ac:spMk id="20" creationId="{80EB9D9C-F4AD-425A-9278-522D02C21375}"/>
          </ac:spMkLst>
        </pc:spChg>
        <pc:spChg chg="mod">
          <ac:chgData name="Roeby Willemsen" userId="ee044c22-68ec-41cc-800b-85e5a8632fe9" providerId="ADAL" clId="{D1D8F65E-E283-4A5D-B8CD-468EC0C7F50F}" dt="2021-11-14T18:03:45.067" v="8511"/>
          <ac:spMkLst>
            <pc:docMk/>
            <pc:sldMk cId="350007271" sldId="265"/>
            <ac:spMk id="21" creationId="{ECD43569-2AA6-49F9-93EB-09A0469ECF0F}"/>
          </ac:spMkLst>
        </pc:spChg>
        <pc:spChg chg="mod">
          <ac:chgData name="Roeby Willemsen" userId="ee044c22-68ec-41cc-800b-85e5a8632fe9" providerId="ADAL" clId="{D1D8F65E-E283-4A5D-B8CD-468EC0C7F50F}" dt="2021-11-14T18:03:45.067" v="8511"/>
          <ac:spMkLst>
            <pc:docMk/>
            <pc:sldMk cId="350007271" sldId="265"/>
            <ac:spMk id="22" creationId="{3F5AD4AF-5618-481A-93E4-06F03E04E787}"/>
          </ac:spMkLst>
        </pc:spChg>
        <pc:spChg chg="mod">
          <ac:chgData name="Roeby Willemsen" userId="ee044c22-68ec-41cc-800b-85e5a8632fe9" providerId="ADAL" clId="{D1D8F65E-E283-4A5D-B8CD-468EC0C7F50F}" dt="2021-11-14T18:03:45.067" v="8511"/>
          <ac:spMkLst>
            <pc:docMk/>
            <pc:sldMk cId="350007271" sldId="265"/>
            <ac:spMk id="23" creationId="{0C997DD8-B48E-4A24-8DF0-97A437ABD6BB}"/>
          </ac:spMkLst>
        </pc:spChg>
        <pc:spChg chg="mod">
          <ac:chgData name="Roeby Willemsen" userId="ee044c22-68ec-41cc-800b-85e5a8632fe9" providerId="ADAL" clId="{D1D8F65E-E283-4A5D-B8CD-468EC0C7F50F}" dt="2021-11-14T18:03:45.067" v="8511"/>
          <ac:spMkLst>
            <pc:docMk/>
            <pc:sldMk cId="350007271" sldId="265"/>
            <ac:spMk id="24" creationId="{74C420AC-7F09-45EE-B69E-1DB37DEE22C2}"/>
          </ac:spMkLst>
        </pc:spChg>
        <pc:grpChg chg="del">
          <ac:chgData name="Roeby Willemsen" userId="ee044c22-68ec-41cc-800b-85e5a8632fe9" providerId="ADAL" clId="{D1D8F65E-E283-4A5D-B8CD-468EC0C7F50F}" dt="2021-11-14T20:48:15.263" v="14391" actId="478"/>
          <ac:grpSpMkLst>
            <pc:docMk/>
            <pc:sldMk cId="350007271" sldId="265"/>
            <ac:grpSpMk id="6" creationId="{5D2D947C-5FE1-4259-A5AE-51950DB938BE}"/>
          </ac:grpSpMkLst>
        </pc:grpChg>
        <pc:grpChg chg="add mod">
          <ac:chgData name="Roeby Willemsen" userId="ee044c22-68ec-41cc-800b-85e5a8632fe9" providerId="ADAL" clId="{D1D8F65E-E283-4A5D-B8CD-468EC0C7F50F}" dt="2021-11-14T18:03:45.067" v="8511"/>
          <ac:grpSpMkLst>
            <pc:docMk/>
            <pc:sldMk cId="350007271" sldId="265"/>
            <ac:grpSpMk id="19" creationId="{001F9CEA-9484-4408-8693-D603B78A263A}"/>
          </ac:grpSpMkLst>
        </pc:grpChg>
        <pc:grpChg chg="del">
          <ac:chgData name="Roeby Willemsen" userId="ee044c22-68ec-41cc-800b-85e5a8632fe9" providerId="ADAL" clId="{D1D8F65E-E283-4A5D-B8CD-468EC0C7F50F}" dt="2021-11-14T18:03:35.014" v="8510" actId="478"/>
          <ac:grpSpMkLst>
            <pc:docMk/>
            <pc:sldMk cId="350007271" sldId="265"/>
            <ac:grpSpMk id="26" creationId="{4BAC280C-C266-4B5F-B10B-65C3D4C533A5}"/>
          </ac:grpSpMkLst>
        </pc:grpChg>
        <pc:picChg chg="del topLvl">
          <ac:chgData name="Roeby Willemsen" userId="ee044c22-68ec-41cc-800b-85e5a8632fe9" providerId="ADAL" clId="{D1D8F65E-E283-4A5D-B8CD-468EC0C7F50F}" dt="2021-11-14T20:48:15.263" v="14391" actId="478"/>
          <ac:picMkLst>
            <pc:docMk/>
            <pc:sldMk cId="350007271" sldId="265"/>
            <ac:picMk id="4" creationId="{0328C06F-5CB9-4218-9017-D24F2BFF9CFB}"/>
          </ac:picMkLst>
        </pc:picChg>
        <pc:picChg chg="mod">
          <ac:chgData name="Roeby Willemsen" userId="ee044c22-68ec-41cc-800b-85e5a8632fe9" providerId="ADAL" clId="{D1D8F65E-E283-4A5D-B8CD-468EC0C7F50F}" dt="2021-11-14T18:07:15.398" v="8628"/>
          <ac:picMkLst>
            <pc:docMk/>
            <pc:sldMk cId="350007271" sldId="265"/>
            <ac:picMk id="10" creationId="{B35556B6-1635-4B25-9892-A3D5AF295205}"/>
          </ac:picMkLst>
        </pc:picChg>
        <pc:picChg chg="mod">
          <ac:chgData name="Roeby Willemsen" userId="ee044c22-68ec-41cc-800b-85e5a8632fe9" providerId="ADAL" clId="{D1D8F65E-E283-4A5D-B8CD-468EC0C7F50F}" dt="2021-11-14T20:06:57.643" v="12004"/>
          <ac:picMkLst>
            <pc:docMk/>
            <pc:sldMk cId="350007271" sldId="265"/>
            <ac:picMk id="14" creationId="{AB38C401-4FD0-45BF-BF37-37C84D4E7C48}"/>
          </ac:picMkLst>
        </pc:picChg>
        <pc:picChg chg="add mod">
          <ac:chgData name="Roeby Willemsen" userId="ee044c22-68ec-41cc-800b-85e5a8632fe9" providerId="ADAL" clId="{D1D8F65E-E283-4A5D-B8CD-468EC0C7F50F}" dt="2021-11-14T20:48:15.793" v="14392"/>
          <ac:picMkLst>
            <pc:docMk/>
            <pc:sldMk cId="350007271" sldId="265"/>
            <ac:picMk id="25" creationId="{6DF5D659-25AF-40AA-BA1C-33269756FADE}"/>
          </ac:picMkLst>
        </pc:picChg>
      </pc:sldChg>
      <pc:sldChg chg="addSp delSp modSp add mod chgLayout">
        <pc:chgData name="Roeby Willemsen" userId="ee044c22-68ec-41cc-800b-85e5a8632fe9" providerId="ADAL" clId="{D1D8F65E-E283-4A5D-B8CD-468EC0C7F50F}" dt="2021-11-14T20:58:25.260" v="14466" actId="1076"/>
        <pc:sldMkLst>
          <pc:docMk/>
          <pc:sldMk cId="1923102848" sldId="266"/>
        </pc:sldMkLst>
        <pc:spChg chg="add del mod">
          <ac:chgData name="Roeby Willemsen" userId="ee044c22-68ec-41cc-800b-85e5a8632fe9" providerId="ADAL" clId="{D1D8F65E-E283-4A5D-B8CD-468EC0C7F50F}" dt="2021-11-14T20:35:23.243" v="14148" actId="115"/>
          <ac:spMkLst>
            <pc:docMk/>
            <pc:sldMk cId="1923102848" sldId="266"/>
            <ac:spMk id="3" creationId="{13CC10F0-9D58-4318-8DDA-02AD478551B2}"/>
          </ac:spMkLst>
        </pc:spChg>
        <pc:spChg chg="del">
          <ac:chgData name="Roeby Willemsen" userId="ee044c22-68ec-41cc-800b-85e5a8632fe9" providerId="ADAL" clId="{D1D8F65E-E283-4A5D-B8CD-468EC0C7F50F}" dt="2021-11-14T19:38:52.122" v="10543" actId="478"/>
          <ac:spMkLst>
            <pc:docMk/>
            <pc:sldMk cId="1923102848" sldId="266"/>
            <ac:spMk id="7" creationId="{8F5B6D53-A76F-4288-8A36-DA2DD91EFC6C}"/>
          </ac:spMkLst>
        </pc:spChg>
        <pc:spChg chg="del">
          <ac:chgData name="Roeby Willemsen" userId="ee044c22-68ec-41cc-800b-85e5a8632fe9" providerId="ADAL" clId="{D1D8F65E-E283-4A5D-B8CD-468EC0C7F50F}" dt="2021-11-14T19:38:55.477" v="10544" actId="478"/>
          <ac:spMkLst>
            <pc:docMk/>
            <pc:sldMk cId="1923102848" sldId="266"/>
            <ac:spMk id="9" creationId="{270E8290-61DE-4197-8C93-F01C366BE577}"/>
          </ac:spMkLst>
        </pc:spChg>
        <pc:spChg chg="del mod">
          <ac:chgData name="Roeby Willemsen" userId="ee044c22-68ec-41cc-800b-85e5a8632fe9" providerId="ADAL" clId="{D1D8F65E-E283-4A5D-B8CD-468EC0C7F50F}" dt="2021-11-14T19:38:44.298" v="10542" actId="478"/>
          <ac:spMkLst>
            <pc:docMk/>
            <pc:sldMk cId="1923102848" sldId="266"/>
            <ac:spMk id="11" creationId="{0B344553-7A2D-4748-827B-80313ECB531E}"/>
          </ac:spMkLst>
        </pc:spChg>
        <pc:spChg chg="mod ord">
          <ac:chgData name="Roeby Willemsen" userId="ee044c22-68ec-41cc-800b-85e5a8632fe9" providerId="ADAL" clId="{D1D8F65E-E283-4A5D-B8CD-468EC0C7F50F}" dt="2021-11-14T20:38:36.442" v="14248" actId="20577"/>
          <ac:spMkLst>
            <pc:docMk/>
            <pc:sldMk cId="1923102848" sldId="266"/>
            <ac:spMk id="13" creationId="{FD89D113-DBBB-4832-9143-6F43705E86C2}"/>
          </ac:spMkLst>
        </pc:spChg>
        <pc:spChg chg="mod">
          <ac:chgData name="Roeby Willemsen" userId="ee044c22-68ec-41cc-800b-85e5a8632fe9" providerId="ADAL" clId="{D1D8F65E-E283-4A5D-B8CD-468EC0C7F50F}" dt="2021-11-14T19:39:27.728" v="10549"/>
          <ac:spMkLst>
            <pc:docMk/>
            <pc:sldMk cId="1923102848" sldId="266"/>
            <ac:spMk id="22" creationId="{6533761C-7070-4713-9513-3193C085BB3E}"/>
          </ac:spMkLst>
        </pc:spChg>
        <pc:spChg chg="mod">
          <ac:chgData name="Roeby Willemsen" userId="ee044c22-68ec-41cc-800b-85e5a8632fe9" providerId="ADAL" clId="{D1D8F65E-E283-4A5D-B8CD-468EC0C7F50F}" dt="2021-11-14T19:39:27.728" v="10549"/>
          <ac:spMkLst>
            <pc:docMk/>
            <pc:sldMk cId="1923102848" sldId="266"/>
            <ac:spMk id="23" creationId="{7F8FD1A5-496C-4727-9E20-6B316E126544}"/>
          </ac:spMkLst>
        </pc:spChg>
        <pc:spChg chg="mod">
          <ac:chgData name="Roeby Willemsen" userId="ee044c22-68ec-41cc-800b-85e5a8632fe9" providerId="ADAL" clId="{D1D8F65E-E283-4A5D-B8CD-468EC0C7F50F}" dt="2021-11-14T19:39:27.728" v="10549"/>
          <ac:spMkLst>
            <pc:docMk/>
            <pc:sldMk cId="1923102848" sldId="266"/>
            <ac:spMk id="24" creationId="{B8A680A4-4C95-49B9-AB35-39C23F7B0D5C}"/>
          </ac:spMkLst>
        </pc:spChg>
        <pc:spChg chg="mod">
          <ac:chgData name="Roeby Willemsen" userId="ee044c22-68ec-41cc-800b-85e5a8632fe9" providerId="ADAL" clId="{D1D8F65E-E283-4A5D-B8CD-468EC0C7F50F}" dt="2021-11-14T19:39:27.728" v="10549"/>
          <ac:spMkLst>
            <pc:docMk/>
            <pc:sldMk cId="1923102848" sldId="266"/>
            <ac:spMk id="28" creationId="{D779A70E-298F-4E2B-B388-EF015DDFD9CE}"/>
          </ac:spMkLst>
        </pc:spChg>
        <pc:spChg chg="mod">
          <ac:chgData name="Roeby Willemsen" userId="ee044c22-68ec-41cc-800b-85e5a8632fe9" providerId="ADAL" clId="{D1D8F65E-E283-4A5D-B8CD-468EC0C7F50F}" dt="2021-11-14T19:39:43.223" v="10561"/>
          <ac:spMkLst>
            <pc:docMk/>
            <pc:sldMk cId="1923102848" sldId="266"/>
            <ac:spMk id="30" creationId="{214DB541-DC0B-4000-BDDA-7003200B1B26}"/>
          </ac:spMkLst>
        </pc:spChg>
        <pc:spChg chg="mod">
          <ac:chgData name="Roeby Willemsen" userId="ee044c22-68ec-41cc-800b-85e5a8632fe9" providerId="ADAL" clId="{D1D8F65E-E283-4A5D-B8CD-468EC0C7F50F}" dt="2021-11-14T19:39:43.223" v="10561"/>
          <ac:spMkLst>
            <pc:docMk/>
            <pc:sldMk cId="1923102848" sldId="266"/>
            <ac:spMk id="31" creationId="{412E0186-9C27-431A-A193-308578B65AD5}"/>
          </ac:spMkLst>
        </pc:spChg>
        <pc:spChg chg="mod">
          <ac:chgData name="Roeby Willemsen" userId="ee044c22-68ec-41cc-800b-85e5a8632fe9" providerId="ADAL" clId="{D1D8F65E-E283-4A5D-B8CD-468EC0C7F50F}" dt="2021-11-14T19:39:43.223" v="10561"/>
          <ac:spMkLst>
            <pc:docMk/>
            <pc:sldMk cId="1923102848" sldId="266"/>
            <ac:spMk id="32" creationId="{3686C208-825D-440E-A7AD-C394681B0880}"/>
          </ac:spMkLst>
        </pc:spChg>
        <pc:spChg chg="mod">
          <ac:chgData name="Roeby Willemsen" userId="ee044c22-68ec-41cc-800b-85e5a8632fe9" providerId="ADAL" clId="{D1D8F65E-E283-4A5D-B8CD-468EC0C7F50F}" dt="2021-11-14T19:39:43.223" v="10561"/>
          <ac:spMkLst>
            <pc:docMk/>
            <pc:sldMk cId="1923102848" sldId="266"/>
            <ac:spMk id="33" creationId="{D9734A09-65A1-4D65-9E91-5DA445BE4CE4}"/>
          </ac:spMkLst>
        </pc:spChg>
        <pc:spChg chg="mod">
          <ac:chgData name="Roeby Willemsen" userId="ee044c22-68ec-41cc-800b-85e5a8632fe9" providerId="ADAL" clId="{D1D8F65E-E283-4A5D-B8CD-468EC0C7F50F}" dt="2021-11-14T20:19:46.157" v="12789"/>
          <ac:spMkLst>
            <pc:docMk/>
            <pc:sldMk cId="1923102848" sldId="266"/>
            <ac:spMk id="35" creationId="{ABF49449-1CE4-41AC-8531-0936E3001C39}"/>
          </ac:spMkLst>
        </pc:spChg>
        <pc:spChg chg="mod">
          <ac:chgData name="Roeby Willemsen" userId="ee044c22-68ec-41cc-800b-85e5a8632fe9" providerId="ADAL" clId="{D1D8F65E-E283-4A5D-B8CD-468EC0C7F50F}" dt="2021-11-14T20:19:46.157" v="12789"/>
          <ac:spMkLst>
            <pc:docMk/>
            <pc:sldMk cId="1923102848" sldId="266"/>
            <ac:spMk id="36" creationId="{7C883658-AEB9-4CCD-BEDD-A50638066D5B}"/>
          </ac:spMkLst>
        </pc:spChg>
        <pc:spChg chg="mod">
          <ac:chgData name="Roeby Willemsen" userId="ee044c22-68ec-41cc-800b-85e5a8632fe9" providerId="ADAL" clId="{D1D8F65E-E283-4A5D-B8CD-468EC0C7F50F}" dt="2021-11-14T20:19:46.157" v="12789"/>
          <ac:spMkLst>
            <pc:docMk/>
            <pc:sldMk cId="1923102848" sldId="266"/>
            <ac:spMk id="37" creationId="{BB980B9C-3C5A-4342-9A30-6FFC31ECE52E}"/>
          </ac:spMkLst>
        </pc:spChg>
        <pc:spChg chg="mod">
          <ac:chgData name="Roeby Willemsen" userId="ee044c22-68ec-41cc-800b-85e5a8632fe9" providerId="ADAL" clId="{D1D8F65E-E283-4A5D-B8CD-468EC0C7F50F}" dt="2021-11-14T20:19:46.157" v="12789"/>
          <ac:spMkLst>
            <pc:docMk/>
            <pc:sldMk cId="1923102848" sldId="266"/>
            <ac:spMk id="38" creationId="{95A643D8-A227-49B5-A0D2-5FACB2EBEC7A}"/>
          </ac:spMkLst>
        </pc:spChg>
        <pc:grpChg chg="del">
          <ac:chgData name="Roeby Willemsen" userId="ee044c22-68ec-41cc-800b-85e5a8632fe9" providerId="ADAL" clId="{D1D8F65E-E283-4A5D-B8CD-468EC0C7F50F}" dt="2021-11-14T19:39:14.845" v="10546" actId="478"/>
          <ac:grpSpMkLst>
            <pc:docMk/>
            <pc:sldMk cId="1923102848" sldId="266"/>
            <ac:grpSpMk id="18" creationId="{A5269121-10B4-4EB0-B659-586C7DBC9CDB}"/>
          </ac:grpSpMkLst>
        </pc:grpChg>
        <pc:grpChg chg="add del mod">
          <ac:chgData name="Roeby Willemsen" userId="ee044c22-68ec-41cc-800b-85e5a8632fe9" providerId="ADAL" clId="{D1D8F65E-E283-4A5D-B8CD-468EC0C7F50F}" dt="2021-11-14T19:39:37.893" v="10552"/>
          <ac:grpSpMkLst>
            <pc:docMk/>
            <pc:sldMk cId="1923102848" sldId="266"/>
            <ac:grpSpMk id="21" creationId="{0767A751-DB6D-45B7-A118-728F914ED7AB}"/>
          </ac:grpSpMkLst>
        </pc:grpChg>
        <pc:grpChg chg="add del mod">
          <ac:chgData name="Roeby Willemsen" userId="ee044c22-68ec-41cc-800b-85e5a8632fe9" providerId="ADAL" clId="{D1D8F65E-E283-4A5D-B8CD-468EC0C7F50F}" dt="2021-11-14T20:22:15.604" v="12824" actId="478"/>
          <ac:grpSpMkLst>
            <pc:docMk/>
            <pc:sldMk cId="1923102848" sldId="266"/>
            <ac:grpSpMk id="29" creationId="{C25D1ED9-FAA5-4D08-A423-B6903B182248}"/>
          </ac:grpSpMkLst>
        </pc:grpChg>
        <pc:grpChg chg="add del mod">
          <ac:chgData name="Roeby Willemsen" userId="ee044c22-68ec-41cc-800b-85e5a8632fe9" providerId="ADAL" clId="{D1D8F65E-E283-4A5D-B8CD-468EC0C7F50F}" dt="2021-11-14T20:22:32.984" v="12828" actId="1076"/>
          <ac:grpSpMkLst>
            <pc:docMk/>
            <pc:sldMk cId="1923102848" sldId="266"/>
            <ac:grpSpMk id="34" creationId="{AAD199A8-DD00-4BBE-80EB-451EDB4BFD04}"/>
          </ac:grpSpMkLst>
        </pc:grpChg>
        <pc:picChg chg="add mod">
          <ac:chgData name="Roeby Willemsen" userId="ee044c22-68ec-41cc-800b-85e5a8632fe9" providerId="ADAL" clId="{D1D8F65E-E283-4A5D-B8CD-468EC0C7F50F}" dt="2021-11-14T20:55:10.444" v="14427" actId="1076"/>
          <ac:picMkLst>
            <pc:docMk/>
            <pc:sldMk cId="1923102848" sldId="266"/>
            <ac:picMk id="6" creationId="{F64E36B2-0188-419F-BC7E-E3502EA64674}"/>
          </ac:picMkLst>
        </pc:picChg>
        <pc:picChg chg="mod">
          <ac:chgData name="Roeby Willemsen" userId="ee044c22-68ec-41cc-800b-85e5a8632fe9" providerId="ADAL" clId="{D1D8F65E-E283-4A5D-B8CD-468EC0C7F50F}" dt="2021-11-14T20:36:29.257" v="14150"/>
          <ac:picMkLst>
            <pc:docMk/>
            <pc:sldMk cId="1923102848" sldId="266"/>
            <ac:picMk id="10" creationId="{B35556B6-1635-4B25-9892-A3D5AF295205}"/>
          </ac:picMkLst>
        </pc:picChg>
        <pc:picChg chg="mod">
          <ac:chgData name="Roeby Willemsen" userId="ee044c22-68ec-41cc-800b-85e5a8632fe9" providerId="ADAL" clId="{D1D8F65E-E283-4A5D-B8CD-468EC0C7F50F}" dt="2021-11-14T20:36:13.212" v="14149"/>
          <ac:picMkLst>
            <pc:docMk/>
            <pc:sldMk cId="1923102848" sldId="266"/>
            <ac:picMk id="14" creationId="{AB38C401-4FD0-45BF-BF37-37C84D4E7C48}"/>
          </ac:picMkLst>
        </pc:picChg>
        <pc:picChg chg="del">
          <ac:chgData name="Roeby Willemsen" userId="ee044c22-68ec-41cc-800b-85e5a8632fe9" providerId="ADAL" clId="{D1D8F65E-E283-4A5D-B8CD-468EC0C7F50F}" dt="2021-11-14T20:46:17.664" v="14371" actId="478"/>
          <ac:picMkLst>
            <pc:docMk/>
            <pc:sldMk cId="1923102848" sldId="266"/>
            <ac:picMk id="16" creationId="{1F2E6D70-62F2-4D75-8BB3-427316A14EC9}"/>
          </ac:picMkLst>
        </pc:picChg>
        <pc:picChg chg="add del mod">
          <ac:chgData name="Roeby Willemsen" userId="ee044c22-68ec-41cc-800b-85e5a8632fe9" providerId="ADAL" clId="{D1D8F65E-E283-4A5D-B8CD-468EC0C7F50F}" dt="2021-11-14T20:57:45.418" v="14460" actId="478"/>
          <ac:picMkLst>
            <pc:docMk/>
            <pc:sldMk cId="1923102848" sldId="266"/>
            <ac:picMk id="17" creationId="{EDC075DB-209F-4A2D-9E4D-4A8E081BB322}"/>
          </ac:picMkLst>
        </pc:picChg>
        <pc:picChg chg="add mod">
          <ac:chgData name="Roeby Willemsen" userId="ee044c22-68ec-41cc-800b-85e5a8632fe9" providerId="ADAL" clId="{D1D8F65E-E283-4A5D-B8CD-468EC0C7F50F}" dt="2021-11-14T20:46:41.643" v="14378" actId="1076"/>
          <ac:picMkLst>
            <pc:docMk/>
            <pc:sldMk cId="1923102848" sldId="266"/>
            <ac:picMk id="39" creationId="{0D5CB552-119F-4878-AD85-4AD915FEF04F}"/>
          </ac:picMkLst>
        </pc:picChg>
        <pc:picChg chg="add del mod">
          <ac:chgData name="Roeby Willemsen" userId="ee044c22-68ec-41cc-800b-85e5a8632fe9" providerId="ADAL" clId="{D1D8F65E-E283-4A5D-B8CD-468EC0C7F50F}" dt="2021-11-14T20:57:14.993" v="14452" actId="478"/>
          <ac:picMkLst>
            <pc:docMk/>
            <pc:sldMk cId="1923102848" sldId="266"/>
            <ac:picMk id="40" creationId="{1E736A01-9D84-456A-9701-ABDD62923818}"/>
          </ac:picMkLst>
        </pc:picChg>
        <pc:picChg chg="add del mod">
          <ac:chgData name="Roeby Willemsen" userId="ee044c22-68ec-41cc-800b-85e5a8632fe9" providerId="ADAL" clId="{D1D8F65E-E283-4A5D-B8CD-468EC0C7F50F}" dt="2021-11-14T20:56:45.325" v="14444" actId="478"/>
          <ac:picMkLst>
            <pc:docMk/>
            <pc:sldMk cId="1923102848" sldId="266"/>
            <ac:picMk id="42" creationId="{5845CC0B-775D-4804-B14E-A74F53C6974F}"/>
          </ac:picMkLst>
        </pc:picChg>
        <pc:picChg chg="add del mod">
          <ac:chgData name="Roeby Willemsen" userId="ee044c22-68ec-41cc-800b-85e5a8632fe9" providerId="ADAL" clId="{D1D8F65E-E283-4A5D-B8CD-468EC0C7F50F}" dt="2021-11-14T20:56:22.366" v="14438" actId="478"/>
          <ac:picMkLst>
            <pc:docMk/>
            <pc:sldMk cId="1923102848" sldId="266"/>
            <ac:picMk id="44" creationId="{0AE5AA54-335C-41CC-AC81-3219DC124DF0}"/>
          </ac:picMkLst>
        </pc:picChg>
        <pc:picChg chg="add del mod">
          <ac:chgData name="Roeby Willemsen" userId="ee044c22-68ec-41cc-800b-85e5a8632fe9" providerId="ADAL" clId="{D1D8F65E-E283-4A5D-B8CD-468EC0C7F50F}" dt="2021-11-14T20:56:06.914" v="14434" actId="478"/>
          <ac:picMkLst>
            <pc:docMk/>
            <pc:sldMk cId="1923102848" sldId="266"/>
            <ac:picMk id="46" creationId="{844B0EBB-DD6C-43D1-908D-72CEFFF41A24}"/>
          </ac:picMkLst>
        </pc:picChg>
        <pc:picChg chg="add mod">
          <ac:chgData name="Roeby Willemsen" userId="ee044c22-68ec-41cc-800b-85e5a8632fe9" providerId="ADAL" clId="{D1D8F65E-E283-4A5D-B8CD-468EC0C7F50F}" dt="2021-11-14T20:58:25.260" v="14466" actId="1076"/>
          <ac:picMkLst>
            <pc:docMk/>
            <pc:sldMk cId="1923102848" sldId="266"/>
            <ac:picMk id="48" creationId="{621DD59C-54A7-44ED-907E-C13F5D22DE73}"/>
          </ac:picMkLst>
        </pc:picChg>
        <pc:picChg chg="mod">
          <ac:chgData name="Roeby Willemsen" userId="ee044c22-68ec-41cc-800b-85e5a8632fe9" providerId="ADAL" clId="{D1D8F65E-E283-4A5D-B8CD-468EC0C7F50F}" dt="2021-11-14T20:38:41.837" v="14249" actId="1076"/>
          <ac:picMkLst>
            <pc:docMk/>
            <pc:sldMk cId="1923102848" sldId="266"/>
            <ac:picMk id="1028" creationId="{D2B326E9-383C-434E-8830-0EDDA0D57EE4}"/>
          </ac:picMkLst>
        </pc:picChg>
      </pc:sldChg>
      <pc:sldChg chg="addSp delSp modSp add mod">
        <pc:chgData name="Roeby Willemsen" userId="ee044c22-68ec-41cc-800b-85e5a8632fe9" providerId="ADAL" clId="{D1D8F65E-E283-4A5D-B8CD-468EC0C7F50F}" dt="2021-11-14T20:48:31.943" v="14394"/>
        <pc:sldMkLst>
          <pc:docMk/>
          <pc:sldMk cId="258690638" sldId="267"/>
        </pc:sldMkLst>
        <pc:spChg chg="del">
          <ac:chgData name="Roeby Willemsen" userId="ee044c22-68ec-41cc-800b-85e5a8632fe9" providerId="ADAL" clId="{D1D8F65E-E283-4A5D-B8CD-468EC0C7F50F}" dt="2021-11-14T20:04:14.727" v="11977" actId="478"/>
          <ac:spMkLst>
            <pc:docMk/>
            <pc:sldMk cId="258690638" sldId="267"/>
            <ac:spMk id="3" creationId="{88CB6D5F-A6AC-4127-8F06-5CA0ED8A21D3}"/>
          </ac:spMkLst>
        </pc:spChg>
        <pc:spChg chg="topLvl">
          <ac:chgData name="Roeby Willemsen" userId="ee044c22-68ec-41cc-800b-85e5a8632fe9" providerId="ADAL" clId="{D1D8F65E-E283-4A5D-B8CD-468EC0C7F50F}" dt="2021-11-14T20:48:31.297" v="14393" actId="478"/>
          <ac:spMkLst>
            <pc:docMk/>
            <pc:sldMk cId="258690638" sldId="267"/>
            <ac:spMk id="5" creationId="{77EF1F3B-68DE-445B-90F7-2483401638AF}"/>
          </ac:spMkLst>
        </pc:spChg>
        <pc:spChg chg="add mod ord">
          <ac:chgData name="Roeby Willemsen" userId="ee044c22-68ec-41cc-800b-85e5a8632fe9" providerId="ADAL" clId="{D1D8F65E-E283-4A5D-B8CD-468EC0C7F50F}" dt="2021-11-14T20:04:44.542" v="11997" actId="167"/>
          <ac:spMkLst>
            <pc:docMk/>
            <pc:sldMk cId="258690638" sldId="267"/>
            <ac:spMk id="9" creationId="{EC0DBC5F-C142-4135-8A60-109C843B771E}"/>
          </ac:spMkLst>
        </pc:spChg>
        <pc:spChg chg="mod">
          <ac:chgData name="Roeby Willemsen" userId="ee044c22-68ec-41cc-800b-85e5a8632fe9" providerId="ADAL" clId="{D1D8F65E-E283-4A5D-B8CD-468EC0C7F50F}" dt="2021-11-14T20:03:58.223" v="11975" actId="207"/>
          <ac:spMkLst>
            <pc:docMk/>
            <pc:sldMk cId="258690638" sldId="267"/>
            <ac:spMk id="18" creationId="{70C13DA1-0B31-4297-BA2C-514B077B9F12}"/>
          </ac:spMkLst>
        </pc:spChg>
        <pc:spChg chg="mod">
          <ac:chgData name="Roeby Willemsen" userId="ee044c22-68ec-41cc-800b-85e5a8632fe9" providerId="ADAL" clId="{D1D8F65E-E283-4A5D-B8CD-468EC0C7F50F}" dt="2021-11-14T20:07:51.712" v="12179" actId="20577"/>
          <ac:spMkLst>
            <pc:docMk/>
            <pc:sldMk cId="258690638" sldId="267"/>
            <ac:spMk id="20" creationId="{80EB9D9C-F4AD-425A-9278-522D02C21375}"/>
          </ac:spMkLst>
        </pc:spChg>
        <pc:spChg chg="mod">
          <ac:chgData name="Roeby Willemsen" userId="ee044c22-68ec-41cc-800b-85e5a8632fe9" providerId="ADAL" clId="{D1D8F65E-E283-4A5D-B8CD-468EC0C7F50F}" dt="2021-11-14T20:05:02.573" v="11999"/>
          <ac:spMkLst>
            <pc:docMk/>
            <pc:sldMk cId="258690638" sldId="267"/>
            <ac:spMk id="26" creationId="{D9C37223-0BE7-40D2-A88C-139C492AD573}"/>
          </ac:spMkLst>
        </pc:spChg>
        <pc:spChg chg="mod">
          <ac:chgData name="Roeby Willemsen" userId="ee044c22-68ec-41cc-800b-85e5a8632fe9" providerId="ADAL" clId="{D1D8F65E-E283-4A5D-B8CD-468EC0C7F50F}" dt="2021-11-14T20:05:02.573" v="11999"/>
          <ac:spMkLst>
            <pc:docMk/>
            <pc:sldMk cId="258690638" sldId="267"/>
            <ac:spMk id="27" creationId="{AD828F1E-0A09-4A75-B2FA-4F29E1B99997}"/>
          </ac:spMkLst>
        </pc:spChg>
        <pc:spChg chg="mod">
          <ac:chgData name="Roeby Willemsen" userId="ee044c22-68ec-41cc-800b-85e5a8632fe9" providerId="ADAL" clId="{D1D8F65E-E283-4A5D-B8CD-468EC0C7F50F}" dt="2021-11-14T20:05:02.573" v="11999"/>
          <ac:spMkLst>
            <pc:docMk/>
            <pc:sldMk cId="258690638" sldId="267"/>
            <ac:spMk id="28" creationId="{E586B01C-9FA9-421C-827D-4BCC356A32C0}"/>
          </ac:spMkLst>
        </pc:spChg>
        <pc:spChg chg="mod">
          <ac:chgData name="Roeby Willemsen" userId="ee044c22-68ec-41cc-800b-85e5a8632fe9" providerId="ADAL" clId="{D1D8F65E-E283-4A5D-B8CD-468EC0C7F50F}" dt="2021-11-14T20:05:02.573" v="11999"/>
          <ac:spMkLst>
            <pc:docMk/>
            <pc:sldMk cId="258690638" sldId="267"/>
            <ac:spMk id="29" creationId="{C1A4861F-2548-4AEE-9839-1345ECE184DA}"/>
          </ac:spMkLst>
        </pc:spChg>
        <pc:grpChg chg="del">
          <ac:chgData name="Roeby Willemsen" userId="ee044c22-68ec-41cc-800b-85e5a8632fe9" providerId="ADAL" clId="{D1D8F65E-E283-4A5D-B8CD-468EC0C7F50F}" dt="2021-11-14T20:48:31.297" v="14393" actId="478"/>
          <ac:grpSpMkLst>
            <pc:docMk/>
            <pc:sldMk cId="258690638" sldId="267"/>
            <ac:grpSpMk id="6" creationId="{5D2D947C-5FE1-4259-A5AE-51950DB938BE}"/>
          </ac:grpSpMkLst>
        </pc:grpChg>
        <pc:grpChg chg="del">
          <ac:chgData name="Roeby Willemsen" userId="ee044c22-68ec-41cc-800b-85e5a8632fe9" providerId="ADAL" clId="{D1D8F65E-E283-4A5D-B8CD-468EC0C7F50F}" dt="2021-11-14T20:04:53.109" v="11998" actId="478"/>
          <ac:grpSpMkLst>
            <pc:docMk/>
            <pc:sldMk cId="258690638" sldId="267"/>
            <ac:grpSpMk id="19" creationId="{001F9CEA-9484-4408-8693-D603B78A263A}"/>
          </ac:grpSpMkLst>
        </pc:grpChg>
        <pc:grpChg chg="add mod">
          <ac:chgData name="Roeby Willemsen" userId="ee044c22-68ec-41cc-800b-85e5a8632fe9" providerId="ADAL" clId="{D1D8F65E-E283-4A5D-B8CD-468EC0C7F50F}" dt="2021-11-14T20:05:02.573" v="11999"/>
          <ac:grpSpMkLst>
            <pc:docMk/>
            <pc:sldMk cId="258690638" sldId="267"/>
            <ac:grpSpMk id="25" creationId="{0C044611-0E50-47B2-959C-A943CC75A99E}"/>
          </ac:grpSpMkLst>
        </pc:grpChg>
        <pc:picChg chg="del topLvl">
          <ac:chgData name="Roeby Willemsen" userId="ee044c22-68ec-41cc-800b-85e5a8632fe9" providerId="ADAL" clId="{D1D8F65E-E283-4A5D-B8CD-468EC0C7F50F}" dt="2021-11-14T20:48:31.297" v="14393" actId="478"/>
          <ac:picMkLst>
            <pc:docMk/>
            <pc:sldMk cId="258690638" sldId="267"/>
            <ac:picMk id="4" creationId="{0328C06F-5CB9-4218-9017-D24F2BFF9CFB}"/>
          </ac:picMkLst>
        </pc:picChg>
        <pc:picChg chg="mod">
          <ac:chgData name="Roeby Willemsen" userId="ee044c22-68ec-41cc-800b-85e5a8632fe9" providerId="ADAL" clId="{D1D8F65E-E283-4A5D-B8CD-468EC0C7F50F}" dt="2021-11-14T20:37:54.372" v="14154"/>
          <ac:picMkLst>
            <pc:docMk/>
            <pc:sldMk cId="258690638" sldId="267"/>
            <ac:picMk id="10" creationId="{B35556B6-1635-4B25-9892-A3D5AF295205}"/>
          </ac:picMkLst>
        </pc:picChg>
        <pc:picChg chg="mod">
          <ac:chgData name="Roeby Willemsen" userId="ee044c22-68ec-41cc-800b-85e5a8632fe9" providerId="ADAL" clId="{D1D8F65E-E283-4A5D-B8CD-468EC0C7F50F}" dt="2021-11-14T20:07:35.912" v="12006"/>
          <ac:picMkLst>
            <pc:docMk/>
            <pc:sldMk cId="258690638" sldId="267"/>
            <ac:picMk id="14" creationId="{AB38C401-4FD0-45BF-BF37-37C84D4E7C48}"/>
          </ac:picMkLst>
        </pc:picChg>
        <pc:picChg chg="add mod">
          <ac:chgData name="Roeby Willemsen" userId="ee044c22-68ec-41cc-800b-85e5a8632fe9" providerId="ADAL" clId="{D1D8F65E-E283-4A5D-B8CD-468EC0C7F50F}" dt="2021-11-14T20:48:31.943" v="14394"/>
          <ac:picMkLst>
            <pc:docMk/>
            <pc:sldMk cId="258690638" sldId="267"/>
            <ac:picMk id="30" creationId="{E74F419F-44EA-42EC-8AD8-A03D6DF511D8}"/>
          </ac:picMkLst>
        </pc:picChg>
        <pc:picChg chg="add del mod">
          <ac:chgData name="Roeby Willemsen" userId="ee044c22-68ec-41cc-800b-85e5a8632fe9" providerId="ADAL" clId="{D1D8F65E-E283-4A5D-B8CD-468EC0C7F50F}" dt="2021-11-14T20:07:48.713" v="12178" actId="478"/>
          <ac:picMkLst>
            <pc:docMk/>
            <pc:sldMk cId="258690638" sldId="267"/>
            <ac:picMk id="1028" creationId="{D2B326E9-383C-434E-8830-0EDDA0D57EE4}"/>
          </ac:picMkLst>
        </pc:picChg>
      </pc:sldChg>
      <pc:sldChg chg="addSp delSp modSp add mod">
        <pc:chgData name="Roeby Willemsen" userId="ee044c22-68ec-41cc-800b-85e5a8632fe9" providerId="ADAL" clId="{D1D8F65E-E283-4A5D-B8CD-468EC0C7F50F}" dt="2021-11-14T20:48:44.357" v="14396"/>
        <pc:sldMkLst>
          <pc:docMk/>
          <pc:sldMk cId="3926414203" sldId="268"/>
        </pc:sldMkLst>
        <pc:spChg chg="topLvl">
          <ac:chgData name="Roeby Willemsen" userId="ee044c22-68ec-41cc-800b-85e5a8632fe9" providerId="ADAL" clId="{D1D8F65E-E283-4A5D-B8CD-468EC0C7F50F}" dt="2021-11-14T20:48:43.652" v="14395" actId="478"/>
          <ac:spMkLst>
            <pc:docMk/>
            <pc:sldMk cId="3926414203" sldId="268"/>
            <ac:spMk id="5" creationId="{77EF1F3B-68DE-445B-90F7-2483401638AF}"/>
          </ac:spMkLst>
        </pc:spChg>
        <pc:spChg chg="mod">
          <ac:chgData name="Roeby Willemsen" userId="ee044c22-68ec-41cc-800b-85e5a8632fe9" providerId="ADAL" clId="{D1D8F65E-E283-4A5D-B8CD-468EC0C7F50F}" dt="2021-11-14T20:38:59.527" v="14274" actId="20577"/>
          <ac:spMkLst>
            <pc:docMk/>
            <pc:sldMk cId="3926414203" sldId="268"/>
            <ac:spMk id="9" creationId="{EC0DBC5F-C142-4135-8A60-109C843B771E}"/>
          </ac:spMkLst>
        </pc:spChg>
        <pc:spChg chg="mod">
          <ac:chgData name="Roeby Willemsen" userId="ee044c22-68ec-41cc-800b-85e5a8632fe9" providerId="ADAL" clId="{D1D8F65E-E283-4A5D-B8CD-468EC0C7F50F}" dt="2021-11-14T20:34:55.275" v="14145" actId="207"/>
          <ac:spMkLst>
            <pc:docMk/>
            <pc:sldMk cId="3926414203" sldId="268"/>
            <ac:spMk id="18" creationId="{70C13DA1-0B31-4297-BA2C-514B077B9F12}"/>
          </ac:spMkLst>
        </pc:spChg>
        <pc:spChg chg="mod">
          <ac:chgData name="Roeby Willemsen" userId="ee044c22-68ec-41cc-800b-85e5a8632fe9" providerId="ADAL" clId="{D1D8F65E-E283-4A5D-B8CD-468EC0C7F50F}" dt="2021-11-14T20:32:47.021" v="13879"/>
          <ac:spMkLst>
            <pc:docMk/>
            <pc:sldMk cId="3926414203" sldId="268"/>
            <ac:spMk id="22" creationId="{78EE0C90-1554-4DC7-8BC8-0F4119357D2E}"/>
          </ac:spMkLst>
        </pc:spChg>
        <pc:spChg chg="mod">
          <ac:chgData name="Roeby Willemsen" userId="ee044c22-68ec-41cc-800b-85e5a8632fe9" providerId="ADAL" clId="{D1D8F65E-E283-4A5D-B8CD-468EC0C7F50F}" dt="2021-11-14T20:32:47.021" v="13879"/>
          <ac:spMkLst>
            <pc:docMk/>
            <pc:sldMk cId="3926414203" sldId="268"/>
            <ac:spMk id="23" creationId="{C42CB2A9-EE00-4D5D-B3C4-C7EB5E002B0D}"/>
          </ac:spMkLst>
        </pc:spChg>
        <pc:spChg chg="mod">
          <ac:chgData name="Roeby Willemsen" userId="ee044c22-68ec-41cc-800b-85e5a8632fe9" providerId="ADAL" clId="{D1D8F65E-E283-4A5D-B8CD-468EC0C7F50F}" dt="2021-11-14T20:32:47.021" v="13879"/>
          <ac:spMkLst>
            <pc:docMk/>
            <pc:sldMk cId="3926414203" sldId="268"/>
            <ac:spMk id="24" creationId="{1C1E76FD-40EE-4743-A1AB-0DF3252747B4}"/>
          </ac:spMkLst>
        </pc:spChg>
        <pc:spChg chg="mod">
          <ac:chgData name="Roeby Willemsen" userId="ee044c22-68ec-41cc-800b-85e5a8632fe9" providerId="ADAL" clId="{D1D8F65E-E283-4A5D-B8CD-468EC0C7F50F}" dt="2021-11-14T20:32:47.021" v="13879"/>
          <ac:spMkLst>
            <pc:docMk/>
            <pc:sldMk cId="3926414203" sldId="268"/>
            <ac:spMk id="30" creationId="{F80468FA-5B3D-4E2C-965F-7A45B1E5CC6A}"/>
          </ac:spMkLst>
        </pc:spChg>
        <pc:grpChg chg="del">
          <ac:chgData name="Roeby Willemsen" userId="ee044c22-68ec-41cc-800b-85e5a8632fe9" providerId="ADAL" clId="{D1D8F65E-E283-4A5D-B8CD-468EC0C7F50F}" dt="2021-11-14T20:48:43.652" v="14395" actId="478"/>
          <ac:grpSpMkLst>
            <pc:docMk/>
            <pc:sldMk cId="3926414203" sldId="268"/>
            <ac:grpSpMk id="6" creationId="{5D2D947C-5FE1-4259-A5AE-51950DB938BE}"/>
          </ac:grpSpMkLst>
        </pc:grpChg>
        <pc:grpChg chg="add mod">
          <ac:chgData name="Roeby Willemsen" userId="ee044c22-68ec-41cc-800b-85e5a8632fe9" providerId="ADAL" clId="{D1D8F65E-E283-4A5D-B8CD-468EC0C7F50F}" dt="2021-11-14T20:32:47.021" v="13879"/>
          <ac:grpSpMkLst>
            <pc:docMk/>
            <pc:sldMk cId="3926414203" sldId="268"/>
            <ac:grpSpMk id="21" creationId="{6B7A524B-41F2-4D25-938C-1064F411FDEC}"/>
          </ac:grpSpMkLst>
        </pc:grpChg>
        <pc:grpChg chg="del">
          <ac:chgData name="Roeby Willemsen" userId="ee044c22-68ec-41cc-800b-85e5a8632fe9" providerId="ADAL" clId="{D1D8F65E-E283-4A5D-B8CD-468EC0C7F50F}" dt="2021-11-14T20:32:22.538" v="13877" actId="478"/>
          <ac:grpSpMkLst>
            <pc:docMk/>
            <pc:sldMk cId="3926414203" sldId="268"/>
            <ac:grpSpMk id="25" creationId="{0C044611-0E50-47B2-959C-A943CC75A99E}"/>
          </ac:grpSpMkLst>
        </pc:grpChg>
        <pc:picChg chg="del topLvl">
          <ac:chgData name="Roeby Willemsen" userId="ee044c22-68ec-41cc-800b-85e5a8632fe9" providerId="ADAL" clId="{D1D8F65E-E283-4A5D-B8CD-468EC0C7F50F}" dt="2021-11-14T20:48:43.652" v="14395" actId="478"/>
          <ac:picMkLst>
            <pc:docMk/>
            <pc:sldMk cId="3926414203" sldId="268"/>
            <ac:picMk id="4" creationId="{0328C06F-5CB9-4218-9017-D24F2BFF9CFB}"/>
          </ac:picMkLst>
        </pc:picChg>
        <pc:picChg chg="mod">
          <ac:chgData name="Roeby Willemsen" userId="ee044c22-68ec-41cc-800b-85e5a8632fe9" providerId="ADAL" clId="{D1D8F65E-E283-4A5D-B8CD-468EC0C7F50F}" dt="2021-11-14T20:42:58.858" v="14286"/>
          <ac:picMkLst>
            <pc:docMk/>
            <pc:sldMk cId="3926414203" sldId="268"/>
            <ac:picMk id="10" creationId="{B35556B6-1635-4B25-9892-A3D5AF295205}"/>
          </ac:picMkLst>
        </pc:picChg>
        <pc:picChg chg="mod">
          <ac:chgData name="Roeby Willemsen" userId="ee044c22-68ec-41cc-800b-85e5a8632fe9" providerId="ADAL" clId="{D1D8F65E-E283-4A5D-B8CD-468EC0C7F50F}" dt="2021-11-14T20:36:56.537" v="14151"/>
          <ac:picMkLst>
            <pc:docMk/>
            <pc:sldMk cId="3926414203" sldId="268"/>
            <ac:picMk id="14" creationId="{AB38C401-4FD0-45BF-BF37-37C84D4E7C48}"/>
          </ac:picMkLst>
        </pc:picChg>
        <pc:picChg chg="add mod">
          <ac:chgData name="Roeby Willemsen" userId="ee044c22-68ec-41cc-800b-85e5a8632fe9" providerId="ADAL" clId="{D1D8F65E-E283-4A5D-B8CD-468EC0C7F50F}" dt="2021-11-14T20:48:44.357" v="14396"/>
          <ac:picMkLst>
            <pc:docMk/>
            <pc:sldMk cId="3926414203" sldId="268"/>
            <ac:picMk id="31" creationId="{B4DBA188-8DB4-4F8D-BE8B-6BDE41201CE4}"/>
          </ac:picMkLst>
        </pc:picChg>
        <pc:picChg chg="mod">
          <ac:chgData name="Roeby Willemsen" userId="ee044c22-68ec-41cc-800b-85e5a8632fe9" providerId="ADAL" clId="{D1D8F65E-E283-4A5D-B8CD-468EC0C7F50F}" dt="2021-11-14T20:39:04.762" v="14275" actId="1076"/>
          <ac:picMkLst>
            <pc:docMk/>
            <pc:sldMk cId="3926414203" sldId="268"/>
            <ac:picMk id="1028" creationId="{D2B326E9-383C-434E-8830-0EDDA0D57EE4}"/>
          </ac:picMkLst>
        </pc:picChg>
      </pc:sldChg>
      <pc:sldChg chg="addSp delSp modSp add mod">
        <pc:chgData name="Roeby Willemsen" userId="ee044c22-68ec-41cc-800b-85e5a8632fe9" providerId="ADAL" clId="{D1D8F65E-E283-4A5D-B8CD-468EC0C7F50F}" dt="2021-11-14T20:57:08.009" v="14451" actId="1076"/>
        <pc:sldMkLst>
          <pc:docMk/>
          <pc:sldMk cId="108967981" sldId="269"/>
        </pc:sldMkLst>
        <pc:spChg chg="mod">
          <ac:chgData name="Roeby Willemsen" userId="ee044c22-68ec-41cc-800b-85e5a8632fe9" providerId="ADAL" clId="{D1D8F65E-E283-4A5D-B8CD-468EC0C7F50F}" dt="2021-11-14T20:32:02.404" v="13876" actId="207"/>
          <ac:spMkLst>
            <pc:docMk/>
            <pc:sldMk cId="108967981" sldId="269"/>
            <ac:spMk id="3" creationId="{13CC10F0-9D58-4318-8DDA-02AD478551B2}"/>
          </ac:spMkLst>
        </pc:spChg>
        <pc:spChg chg="del">
          <ac:chgData name="Roeby Willemsen" userId="ee044c22-68ec-41cc-800b-85e5a8632fe9" providerId="ADAL" clId="{D1D8F65E-E283-4A5D-B8CD-468EC0C7F50F}" dt="2021-11-14T20:23:00.353" v="12832" actId="478"/>
          <ac:spMkLst>
            <pc:docMk/>
            <pc:sldMk cId="108967981" sldId="269"/>
            <ac:spMk id="7" creationId="{8F5B6D53-A76F-4288-8A36-DA2DD91EFC6C}"/>
          </ac:spMkLst>
        </pc:spChg>
        <pc:spChg chg="del mod">
          <ac:chgData name="Roeby Willemsen" userId="ee044c22-68ec-41cc-800b-85e5a8632fe9" providerId="ADAL" clId="{D1D8F65E-E283-4A5D-B8CD-468EC0C7F50F}" dt="2021-11-14T20:23:05.653" v="12834" actId="478"/>
          <ac:spMkLst>
            <pc:docMk/>
            <pc:sldMk cId="108967981" sldId="269"/>
            <ac:spMk id="9" creationId="{270E8290-61DE-4197-8C93-F01C366BE577}"/>
          </ac:spMkLst>
        </pc:spChg>
        <pc:spChg chg="del">
          <ac:chgData name="Roeby Willemsen" userId="ee044c22-68ec-41cc-800b-85e5a8632fe9" providerId="ADAL" clId="{D1D8F65E-E283-4A5D-B8CD-468EC0C7F50F}" dt="2021-11-14T20:22:57.377" v="12831" actId="478"/>
          <ac:spMkLst>
            <pc:docMk/>
            <pc:sldMk cId="108967981" sldId="269"/>
            <ac:spMk id="11" creationId="{0B344553-7A2D-4748-827B-80313ECB531E}"/>
          </ac:spMkLst>
        </pc:spChg>
        <pc:spChg chg="mod">
          <ac:chgData name="Roeby Willemsen" userId="ee044c22-68ec-41cc-800b-85e5a8632fe9" providerId="ADAL" clId="{D1D8F65E-E283-4A5D-B8CD-468EC0C7F50F}" dt="2021-11-14T20:38:15.470" v="14203" actId="20577"/>
          <ac:spMkLst>
            <pc:docMk/>
            <pc:sldMk cId="108967981" sldId="269"/>
            <ac:spMk id="13" creationId="{FD89D113-DBBB-4832-9143-6F43705E86C2}"/>
          </ac:spMkLst>
        </pc:spChg>
        <pc:spChg chg="mod">
          <ac:chgData name="Roeby Willemsen" userId="ee044c22-68ec-41cc-800b-85e5a8632fe9" providerId="ADAL" clId="{D1D8F65E-E283-4A5D-B8CD-468EC0C7F50F}" dt="2021-11-14T20:32:26.759" v="13878"/>
          <ac:spMkLst>
            <pc:docMk/>
            <pc:sldMk cId="108967981" sldId="269"/>
            <ac:spMk id="22" creationId="{F7A0D3FD-66BD-44E3-83C2-1F36C4E11AE6}"/>
          </ac:spMkLst>
        </pc:spChg>
        <pc:spChg chg="mod">
          <ac:chgData name="Roeby Willemsen" userId="ee044c22-68ec-41cc-800b-85e5a8632fe9" providerId="ADAL" clId="{D1D8F65E-E283-4A5D-B8CD-468EC0C7F50F}" dt="2021-11-14T20:32:26.759" v="13878"/>
          <ac:spMkLst>
            <pc:docMk/>
            <pc:sldMk cId="108967981" sldId="269"/>
            <ac:spMk id="23" creationId="{F0B35652-A7B7-4592-BE1F-FA65BB3CED8E}"/>
          </ac:spMkLst>
        </pc:spChg>
        <pc:spChg chg="mod">
          <ac:chgData name="Roeby Willemsen" userId="ee044c22-68ec-41cc-800b-85e5a8632fe9" providerId="ADAL" clId="{D1D8F65E-E283-4A5D-B8CD-468EC0C7F50F}" dt="2021-11-14T20:32:26.759" v="13878"/>
          <ac:spMkLst>
            <pc:docMk/>
            <pc:sldMk cId="108967981" sldId="269"/>
            <ac:spMk id="24" creationId="{247449E1-5164-4394-A8B6-F03991E12B7E}"/>
          </ac:spMkLst>
        </pc:spChg>
        <pc:spChg chg="mod">
          <ac:chgData name="Roeby Willemsen" userId="ee044c22-68ec-41cc-800b-85e5a8632fe9" providerId="ADAL" clId="{D1D8F65E-E283-4A5D-B8CD-468EC0C7F50F}" dt="2021-11-14T20:32:26.759" v="13878"/>
          <ac:spMkLst>
            <pc:docMk/>
            <pc:sldMk cId="108967981" sldId="269"/>
            <ac:spMk id="28" creationId="{F98966DA-F610-4BC3-8F0B-1477CEF3BC02}"/>
          </ac:spMkLst>
        </pc:spChg>
        <pc:grpChg chg="del">
          <ac:chgData name="Roeby Willemsen" userId="ee044c22-68ec-41cc-800b-85e5a8632fe9" providerId="ADAL" clId="{D1D8F65E-E283-4A5D-B8CD-468EC0C7F50F}" dt="2021-11-14T20:22:51.999" v="12830" actId="478"/>
          <ac:grpSpMkLst>
            <pc:docMk/>
            <pc:sldMk cId="108967981" sldId="269"/>
            <ac:grpSpMk id="18" creationId="{A5269121-10B4-4EB0-B659-586C7DBC9CDB}"/>
          </ac:grpSpMkLst>
        </pc:grpChg>
        <pc:grpChg chg="add mod">
          <ac:chgData name="Roeby Willemsen" userId="ee044c22-68ec-41cc-800b-85e5a8632fe9" providerId="ADAL" clId="{D1D8F65E-E283-4A5D-B8CD-468EC0C7F50F}" dt="2021-11-14T20:32:26.759" v="13878"/>
          <ac:grpSpMkLst>
            <pc:docMk/>
            <pc:sldMk cId="108967981" sldId="269"/>
            <ac:grpSpMk id="21" creationId="{654FC401-B337-4D8B-AE85-C7E2343F30B7}"/>
          </ac:grpSpMkLst>
        </pc:grpChg>
        <pc:picChg chg="add del mod">
          <ac:chgData name="Roeby Willemsen" userId="ee044c22-68ec-41cc-800b-85e5a8632fe9" providerId="ADAL" clId="{D1D8F65E-E283-4A5D-B8CD-468EC0C7F50F}" dt="2021-11-14T20:46:50.677" v="14381" actId="478"/>
          <ac:picMkLst>
            <pc:docMk/>
            <pc:sldMk cId="108967981" sldId="269"/>
            <ac:picMk id="6" creationId="{38D07B1F-93F4-41FF-ABBF-9BBE5D0B57D6}"/>
          </ac:picMkLst>
        </pc:picChg>
        <pc:picChg chg="mod">
          <ac:chgData name="Roeby Willemsen" userId="ee044c22-68ec-41cc-800b-85e5a8632fe9" providerId="ADAL" clId="{D1D8F65E-E283-4A5D-B8CD-468EC0C7F50F}" dt="2021-11-14T20:37:26.852" v="14153"/>
          <ac:picMkLst>
            <pc:docMk/>
            <pc:sldMk cId="108967981" sldId="269"/>
            <ac:picMk id="10" creationId="{B35556B6-1635-4B25-9892-A3D5AF295205}"/>
          </ac:picMkLst>
        </pc:picChg>
        <pc:picChg chg="mod">
          <ac:chgData name="Roeby Willemsen" userId="ee044c22-68ec-41cc-800b-85e5a8632fe9" providerId="ADAL" clId="{D1D8F65E-E283-4A5D-B8CD-468EC0C7F50F}" dt="2021-11-14T20:37:18.187" v="14152"/>
          <ac:picMkLst>
            <pc:docMk/>
            <pc:sldMk cId="108967981" sldId="269"/>
            <ac:picMk id="14" creationId="{AB38C401-4FD0-45BF-BF37-37C84D4E7C48}"/>
          </ac:picMkLst>
        </pc:picChg>
        <pc:picChg chg="del">
          <ac:chgData name="Roeby Willemsen" userId="ee044c22-68ec-41cc-800b-85e5a8632fe9" providerId="ADAL" clId="{D1D8F65E-E283-4A5D-B8CD-468EC0C7F50F}" dt="2021-11-14T20:45:00.684" v="14364" actId="478"/>
          <ac:picMkLst>
            <pc:docMk/>
            <pc:sldMk cId="108967981" sldId="269"/>
            <ac:picMk id="16" creationId="{1F2E6D70-62F2-4D75-8BB3-427316A14EC9}"/>
          </ac:picMkLst>
        </pc:picChg>
        <pc:picChg chg="add del mod">
          <ac:chgData name="Roeby Willemsen" userId="ee044c22-68ec-41cc-800b-85e5a8632fe9" providerId="ADAL" clId="{D1D8F65E-E283-4A5D-B8CD-468EC0C7F50F}" dt="2021-11-14T20:46:12.229" v="14369" actId="478"/>
          <ac:picMkLst>
            <pc:docMk/>
            <pc:sldMk cId="108967981" sldId="269"/>
            <ac:picMk id="17" creationId="{42806000-6B32-4576-8B6E-05F43B858ECC}"/>
          </ac:picMkLst>
        </pc:picChg>
        <pc:picChg chg="add mod">
          <ac:chgData name="Roeby Willemsen" userId="ee044c22-68ec-41cc-800b-85e5a8632fe9" providerId="ADAL" clId="{D1D8F65E-E283-4A5D-B8CD-468EC0C7F50F}" dt="2021-11-14T20:46:09.359" v="14368" actId="1076"/>
          <ac:picMkLst>
            <pc:docMk/>
            <pc:sldMk cId="108967981" sldId="269"/>
            <ac:picMk id="29" creationId="{F11499A3-3E94-4786-AE39-6919D691068E}"/>
          </ac:picMkLst>
        </pc:picChg>
        <pc:picChg chg="add mod">
          <ac:chgData name="Roeby Willemsen" userId="ee044c22-68ec-41cc-800b-85e5a8632fe9" providerId="ADAL" clId="{D1D8F65E-E283-4A5D-B8CD-468EC0C7F50F}" dt="2021-11-14T20:57:03.073" v="14450" actId="1076"/>
          <ac:picMkLst>
            <pc:docMk/>
            <pc:sldMk cId="108967981" sldId="269"/>
            <ac:picMk id="31" creationId="{E5CBF282-61D7-4B40-BD98-2C7B5F7626B5}"/>
          </ac:picMkLst>
        </pc:picChg>
        <pc:picChg chg="add del mod">
          <ac:chgData name="Roeby Willemsen" userId="ee044c22-68ec-41cc-800b-85e5a8632fe9" providerId="ADAL" clId="{D1D8F65E-E283-4A5D-B8CD-468EC0C7F50F}" dt="2021-11-14T20:46:48.271" v="14380" actId="478"/>
          <ac:picMkLst>
            <pc:docMk/>
            <pc:sldMk cId="108967981" sldId="269"/>
            <ac:picMk id="32" creationId="{EC9F2CF1-7E60-483C-999F-3F5D6F574DC1}"/>
          </ac:picMkLst>
        </pc:picChg>
        <pc:picChg chg="add mod">
          <ac:chgData name="Roeby Willemsen" userId="ee044c22-68ec-41cc-800b-85e5a8632fe9" providerId="ADAL" clId="{D1D8F65E-E283-4A5D-B8CD-468EC0C7F50F}" dt="2021-11-14T20:57:08.009" v="14451" actId="1076"/>
          <ac:picMkLst>
            <pc:docMk/>
            <pc:sldMk cId="108967981" sldId="269"/>
            <ac:picMk id="35" creationId="{9A4A43A9-F000-460A-AA5C-F052774A46C4}"/>
          </ac:picMkLst>
        </pc:picChg>
        <pc:picChg chg="mod">
          <ac:chgData name="Roeby Willemsen" userId="ee044c22-68ec-41cc-800b-85e5a8632fe9" providerId="ADAL" clId="{D1D8F65E-E283-4A5D-B8CD-468EC0C7F50F}" dt="2021-11-14T20:38:20.317" v="14204" actId="1076"/>
          <ac:picMkLst>
            <pc:docMk/>
            <pc:sldMk cId="108967981" sldId="269"/>
            <ac:picMk id="1028" creationId="{D2B326E9-383C-434E-8830-0EDDA0D57EE4}"/>
          </ac:picMkLst>
        </pc:picChg>
      </pc:sldChg>
      <pc:sldChg chg="addSp delSp modSp add mod">
        <pc:chgData name="Roeby Willemsen" userId="ee044c22-68ec-41cc-800b-85e5a8632fe9" providerId="ADAL" clId="{D1D8F65E-E283-4A5D-B8CD-468EC0C7F50F}" dt="2021-11-14T21:00:25.206" v="14518" actId="1076"/>
        <pc:sldMkLst>
          <pc:docMk/>
          <pc:sldMk cId="217744009" sldId="270"/>
        </pc:sldMkLst>
        <pc:spChg chg="topLvl">
          <ac:chgData name="Roeby Willemsen" userId="ee044c22-68ec-41cc-800b-85e5a8632fe9" providerId="ADAL" clId="{D1D8F65E-E283-4A5D-B8CD-468EC0C7F50F}" dt="2021-11-14T20:49:05.282" v="14401" actId="478"/>
          <ac:spMkLst>
            <pc:docMk/>
            <pc:sldMk cId="217744009" sldId="270"/>
            <ac:spMk id="5" creationId="{77EF1F3B-68DE-445B-90F7-2483401638AF}"/>
          </ac:spMkLst>
        </pc:spChg>
        <pc:spChg chg="mod">
          <ac:chgData name="Roeby Willemsen" userId="ee044c22-68ec-41cc-800b-85e5a8632fe9" providerId="ADAL" clId="{D1D8F65E-E283-4A5D-B8CD-468EC0C7F50F}" dt="2021-11-14T20:44:21.614" v="14303" actId="20577"/>
          <ac:spMkLst>
            <pc:docMk/>
            <pc:sldMk cId="217744009" sldId="270"/>
            <ac:spMk id="9" creationId="{EC0DBC5F-C142-4135-8A60-109C843B771E}"/>
          </ac:spMkLst>
        </pc:spChg>
        <pc:spChg chg="mod">
          <ac:chgData name="Roeby Willemsen" userId="ee044c22-68ec-41cc-800b-85e5a8632fe9" providerId="ADAL" clId="{D1D8F65E-E283-4A5D-B8CD-468EC0C7F50F}" dt="2021-11-14T20:42:35.130" v="14285" actId="20577"/>
          <ac:spMkLst>
            <pc:docMk/>
            <pc:sldMk cId="217744009" sldId="270"/>
            <ac:spMk id="18" creationId="{70C13DA1-0B31-4297-BA2C-514B077B9F12}"/>
          </ac:spMkLst>
        </pc:spChg>
        <pc:spChg chg="del">
          <ac:chgData name="Roeby Willemsen" userId="ee044c22-68ec-41cc-800b-85e5a8632fe9" providerId="ADAL" clId="{D1D8F65E-E283-4A5D-B8CD-468EC0C7F50F}" dt="2021-11-14T20:42:31.248" v="14284" actId="478"/>
          <ac:spMkLst>
            <pc:docMk/>
            <pc:sldMk cId="217744009" sldId="270"/>
            <ac:spMk id="20" creationId="{80EB9D9C-F4AD-425A-9278-522D02C21375}"/>
          </ac:spMkLst>
        </pc:spChg>
        <pc:spChg chg="mod">
          <ac:chgData name="Roeby Willemsen" userId="ee044c22-68ec-41cc-800b-85e5a8632fe9" providerId="ADAL" clId="{D1D8F65E-E283-4A5D-B8CD-468EC0C7F50F}" dt="2021-11-14T20:42:25.489" v="14283"/>
          <ac:spMkLst>
            <pc:docMk/>
            <pc:sldMk cId="217744009" sldId="270"/>
            <ac:spMk id="26" creationId="{0D075930-7B0B-45C5-BBB4-916D72BE4E94}"/>
          </ac:spMkLst>
        </pc:spChg>
        <pc:spChg chg="mod">
          <ac:chgData name="Roeby Willemsen" userId="ee044c22-68ec-41cc-800b-85e5a8632fe9" providerId="ADAL" clId="{D1D8F65E-E283-4A5D-B8CD-468EC0C7F50F}" dt="2021-11-14T20:42:25.489" v="14283"/>
          <ac:spMkLst>
            <pc:docMk/>
            <pc:sldMk cId="217744009" sldId="270"/>
            <ac:spMk id="27" creationId="{19FAE5AE-99C2-4B84-9522-D11B11724F67}"/>
          </ac:spMkLst>
        </pc:spChg>
        <pc:spChg chg="mod">
          <ac:chgData name="Roeby Willemsen" userId="ee044c22-68ec-41cc-800b-85e5a8632fe9" providerId="ADAL" clId="{D1D8F65E-E283-4A5D-B8CD-468EC0C7F50F}" dt="2021-11-14T20:42:25.489" v="14283"/>
          <ac:spMkLst>
            <pc:docMk/>
            <pc:sldMk cId="217744009" sldId="270"/>
            <ac:spMk id="28" creationId="{22278BDC-2261-42A3-ADDE-518642482EA8}"/>
          </ac:spMkLst>
        </pc:spChg>
        <pc:spChg chg="mod">
          <ac:chgData name="Roeby Willemsen" userId="ee044c22-68ec-41cc-800b-85e5a8632fe9" providerId="ADAL" clId="{D1D8F65E-E283-4A5D-B8CD-468EC0C7F50F}" dt="2021-11-14T20:42:25.489" v="14283"/>
          <ac:spMkLst>
            <pc:docMk/>
            <pc:sldMk cId="217744009" sldId="270"/>
            <ac:spMk id="29" creationId="{2653940E-2424-46BE-B949-22747697D45B}"/>
          </ac:spMkLst>
        </pc:spChg>
        <pc:grpChg chg="del">
          <ac:chgData name="Roeby Willemsen" userId="ee044c22-68ec-41cc-800b-85e5a8632fe9" providerId="ADAL" clId="{D1D8F65E-E283-4A5D-B8CD-468EC0C7F50F}" dt="2021-11-14T20:49:05.282" v="14401" actId="478"/>
          <ac:grpSpMkLst>
            <pc:docMk/>
            <pc:sldMk cId="217744009" sldId="270"/>
            <ac:grpSpMk id="6" creationId="{5D2D947C-5FE1-4259-A5AE-51950DB938BE}"/>
          </ac:grpSpMkLst>
        </pc:grpChg>
        <pc:grpChg chg="del">
          <ac:chgData name="Roeby Willemsen" userId="ee044c22-68ec-41cc-800b-85e5a8632fe9" providerId="ADAL" clId="{D1D8F65E-E283-4A5D-B8CD-468EC0C7F50F}" dt="2021-11-14T20:42:14.823" v="14282" actId="478"/>
          <ac:grpSpMkLst>
            <pc:docMk/>
            <pc:sldMk cId="217744009" sldId="270"/>
            <ac:grpSpMk id="21" creationId="{6B7A524B-41F2-4D25-938C-1064F411FDEC}"/>
          </ac:grpSpMkLst>
        </pc:grpChg>
        <pc:grpChg chg="add mod">
          <ac:chgData name="Roeby Willemsen" userId="ee044c22-68ec-41cc-800b-85e5a8632fe9" providerId="ADAL" clId="{D1D8F65E-E283-4A5D-B8CD-468EC0C7F50F}" dt="2021-11-14T20:42:25.489" v="14283"/>
          <ac:grpSpMkLst>
            <pc:docMk/>
            <pc:sldMk cId="217744009" sldId="270"/>
            <ac:grpSpMk id="25" creationId="{3667FDB9-682A-4F28-8568-A10F0DD58F3D}"/>
          </ac:grpSpMkLst>
        </pc:grpChg>
        <pc:picChg chg="del topLvl">
          <ac:chgData name="Roeby Willemsen" userId="ee044c22-68ec-41cc-800b-85e5a8632fe9" providerId="ADAL" clId="{D1D8F65E-E283-4A5D-B8CD-468EC0C7F50F}" dt="2021-11-14T20:49:05.282" v="14401" actId="478"/>
          <ac:picMkLst>
            <pc:docMk/>
            <pc:sldMk cId="217744009" sldId="270"/>
            <ac:picMk id="4" creationId="{0328C06F-5CB9-4218-9017-D24F2BFF9CFB}"/>
          </ac:picMkLst>
        </pc:picChg>
        <pc:picChg chg="add mod">
          <ac:chgData name="Roeby Willemsen" userId="ee044c22-68ec-41cc-800b-85e5a8632fe9" providerId="ADAL" clId="{D1D8F65E-E283-4A5D-B8CD-468EC0C7F50F}" dt="2021-11-14T21:00:25.206" v="14518" actId="1076"/>
          <ac:picMkLst>
            <pc:docMk/>
            <pc:sldMk cId="217744009" sldId="270"/>
            <ac:picMk id="7" creationId="{26DABD13-FE13-46C2-BBFB-C0CF10A79861}"/>
          </ac:picMkLst>
        </pc:picChg>
        <pc:picChg chg="mod">
          <ac:chgData name="Roeby Willemsen" userId="ee044c22-68ec-41cc-800b-85e5a8632fe9" providerId="ADAL" clId="{D1D8F65E-E283-4A5D-B8CD-468EC0C7F50F}" dt="2021-11-14T20:44:13.514" v="14300"/>
          <ac:picMkLst>
            <pc:docMk/>
            <pc:sldMk cId="217744009" sldId="270"/>
            <ac:picMk id="10" creationId="{B35556B6-1635-4B25-9892-A3D5AF295205}"/>
          </ac:picMkLst>
        </pc:picChg>
        <pc:picChg chg="mod">
          <ac:chgData name="Roeby Willemsen" userId="ee044c22-68ec-41cc-800b-85e5a8632fe9" providerId="ADAL" clId="{D1D8F65E-E283-4A5D-B8CD-468EC0C7F50F}" dt="2021-11-14T20:44:03.513" v="14299"/>
          <ac:picMkLst>
            <pc:docMk/>
            <pc:sldMk cId="217744009" sldId="270"/>
            <ac:picMk id="14" creationId="{AB38C401-4FD0-45BF-BF37-37C84D4E7C48}"/>
          </ac:picMkLst>
        </pc:picChg>
        <pc:picChg chg="add mod">
          <ac:chgData name="Roeby Willemsen" userId="ee044c22-68ec-41cc-800b-85e5a8632fe9" providerId="ADAL" clId="{D1D8F65E-E283-4A5D-B8CD-468EC0C7F50F}" dt="2021-11-14T20:49:05.845" v="14402"/>
          <ac:picMkLst>
            <pc:docMk/>
            <pc:sldMk cId="217744009" sldId="270"/>
            <ac:picMk id="31" creationId="{A3D605E3-139E-4937-A13F-E5A81CC5B9DA}"/>
          </ac:picMkLst>
        </pc:picChg>
        <pc:picChg chg="mod">
          <ac:chgData name="Roeby Willemsen" userId="ee044c22-68ec-41cc-800b-85e5a8632fe9" providerId="ADAL" clId="{D1D8F65E-E283-4A5D-B8CD-468EC0C7F50F}" dt="2021-11-14T20:44:27.304" v="14304" actId="1076"/>
          <ac:picMkLst>
            <pc:docMk/>
            <pc:sldMk cId="217744009" sldId="270"/>
            <ac:picMk id="1028" creationId="{D2B326E9-383C-434E-8830-0EDDA0D57EE4}"/>
          </ac:picMkLst>
        </pc:picChg>
      </pc:sldChg>
      <pc:sldChg chg="addSp delSp modSp add mod">
        <pc:chgData name="Roeby Willemsen" userId="ee044c22-68ec-41cc-800b-85e5a8632fe9" providerId="ADAL" clId="{D1D8F65E-E283-4A5D-B8CD-468EC0C7F50F}" dt="2021-11-14T20:59:39.917" v="14516" actId="1076"/>
        <pc:sldMkLst>
          <pc:docMk/>
          <pc:sldMk cId="606314617" sldId="271"/>
        </pc:sldMkLst>
        <pc:spChg chg="mod ord">
          <ac:chgData name="Roeby Willemsen" userId="ee044c22-68ec-41cc-800b-85e5a8632fe9" providerId="ADAL" clId="{D1D8F65E-E283-4A5D-B8CD-468EC0C7F50F}" dt="2021-11-14T20:59:33.720" v="14514" actId="688"/>
          <ac:spMkLst>
            <pc:docMk/>
            <pc:sldMk cId="606314617" sldId="271"/>
            <ac:spMk id="3" creationId="{13CC10F0-9D58-4318-8DDA-02AD478551B2}"/>
          </ac:spMkLst>
        </pc:spChg>
        <pc:spChg chg="mod">
          <ac:chgData name="Roeby Willemsen" userId="ee044c22-68ec-41cc-800b-85e5a8632fe9" providerId="ADAL" clId="{D1D8F65E-E283-4A5D-B8CD-468EC0C7F50F}" dt="2021-11-14T20:44:49.264" v="14362" actId="20577"/>
          <ac:spMkLst>
            <pc:docMk/>
            <pc:sldMk cId="606314617" sldId="271"/>
            <ac:spMk id="13" creationId="{FD89D113-DBBB-4832-9143-6F43705E86C2}"/>
          </ac:spMkLst>
        </pc:spChg>
        <pc:spChg chg="mod">
          <ac:chgData name="Roeby Willemsen" userId="ee044c22-68ec-41cc-800b-85e5a8632fe9" providerId="ADAL" clId="{D1D8F65E-E283-4A5D-B8CD-468EC0C7F50F}" dt="2021-11-14T20:41:37.135" v="14279"/>
          <ac:spMkLst>
            <pc:docMk/>
            <pc:sldMk cId="606314617" sldId="271"/>
            <ac:spMk id="19" creationId="{B25BD8C4-A78F-4ACF-9C67-D9DD165834A4}"/>
          </ac:spMkLst>
        </pc:spChg>
        <pc:spChg chg="mod">
          <ac:chgData name="Roeby Willemsen" userId="ee044c22-68ec-41cc-800b-85e5a8632fe9" providerId="ADAL" clId="{D1D8F65E-E283-4A5D-B8CD-468EC0C7F50F}" dt="2021-11-14T20:41:37.135" v="14279"/>
          <ac:spMkLst>
            <pc:docMk/>
            <pc:sldMk cId="606314617" sldId="271"/>
            <ac:spMk id="20" creationId="{A138B554-435B-40FA-B6AD-95431BBA489F}"/>
          </ac:spMkLst>
        </pc:spChg>
        <pc:spChg chg="mod">
          <ac:chgData name="Roeby Willemsen" userId="ee044c22-68ec-41cc-800b-85e5a8632fe9" providerId="ADAL" clId="{D1D8F65E-E283-4A5D-B8CD-468EC0C7F50F}" dt="2021-11-14T20:41:37.135" v="14279"/>
          <ac:spMkLst>
            <pc:docMk/>
            <pc:sldMk cId="606314617" sldId="271"/>
            <ac:spMk id="21" creationId="{7E47830E-28AF-40A1-BAC1-6FB8FF161622}"/>
          </ac:spMkLst>
        </pc:spChg>
        <pc:spChg chg="mod">
          <ac:chgData name="Roeby Willemsen" userId="ee044c22-68ec-41cc-800b-85e5a8632fe9" providerId="ADAL" clId="{D1D8F65E-E283-4A5D-B8CD-468EC0C7F50F}" dt="2021-11-14T20:41:37.135" v="14279"/>
          <ac:spMkLst>
            <pc:docMk/>
            <pc:sldMk cId="606314617" sldId="271"/>
            <ac:spMk id="22" creationId="{21228E55-9E0B-43AE-AFA3-FDAA81505D66}"/>
          </ac:spMkLst>
        </pc:spChg>
        <pc:grpChg chg="add mod">
          <ac:chgData name="Roeby Willemsen" userId="ee044c22-68ec-41cc-800b-85e5a8632fe9" providerId="ADAL" clId="{D1D8F65E-E283-4A5D-B8CD-468EC0C7F50F}" dt="2021-11-14T20:41:47.211" v="14281" actId="1076"/>
          <ac:grpSpMkLst>
            <pc:docMk/>
            <pc:sldMk cId="606314617" sldId="271"/>
            <ac:grpSpMk id="18" creationId="{11E35201-FDF1-4F11-BF89-541BC1D94386}"/>
          </ac:grpSpMkLst>
        </pc:grpChg>
        <pc:grpChg chg="del">
          <ac:chgData name="Roeby Willemsen" userId="ee044c22-68ec-41cc-800b-85e5a8632fe9" providerId="ADAL" clId="{D1D8F65E-E283-4A5D-B8CD-468EC0C7F50F}" dt="2021-11-14T20:41:24.964" v="14278" actId="478"/>
          <ac:grpSpMkLst>
            <pc:docMk/>
            <pc:sldMk cId="606314617" sldId="271"/>
            <ac:grpSpMk id="34" creationId="{AAD199A8-DD00-4BBE-80EB-451EDB4BFD04}"/>
          </ac:grpSpMkLst>
        </pc:grpChg>
        <pc:picChg chg="add mod ord">
          <ac:chgData name="Roeby Willemsen" userId="ee044c22-68ec-41cc-800b-85e5a8632fe9" providerId="ADAL" clId="{D1D8F65E-E283-4A5D-B8CD-468EC0C7F50F}" dt="2021-11-14T20:59:19.547" v="14508" actId="171"/>
          <ac:picMkLst>
            <pc:docMk/>
            <pc:sldMk cId="606314617" sldId="271"/>
            <ac:picMk id="6" creationId="{93A73424-087A-400C-BBAE-8BEEBF7E89CC}"/>
          </ac:picMkLst>
        </pc:picChg>
        <pc:picChg chg="mod">
          <ac:chgData name="Roeby Willemsen" userId="ee044c22-68ec-41cc-800b-85e5a8632fe9" providerId="ADAL" clId="{D1D8F65E-E283-4A5D-B8CD-468EC0C7F50F}" dt="2021-11-14T20:43:21.150" v="14287"/>
          <ac:picMkLst>
            <pc:docMk/>
            <pc:sldMk cId="606314617" sldId="271"/>
            <ac:picMk id="10" creationId="{B35556B6-1635-4B25-9892-A3D5AF295205}"/>
          </ac:picMkLst>
        </pc:picChg>
        <pc:picChg chg="mod">
          <ac:chgData name="Roeby Willemsen" userId="ee044c22-68ec-41cc-800b-85e5a8632fe9" providerId="ADAL" clId="{D1D8F65E-E283-4A5D-B8CD-468EC0C7F50F}" dt="2021-11-14T20:43:53.014" v="14298"/>
          <ac:picMkLst>
            <pc:docMk/>
            <pc:sldMk cId="606314617" sldId="271"/>
            <ac:picMk id="14" creationId="{AB38C401-4FD0-45BF-BF37-37C84D4E7C48}"/>
          </ac:picMkLst>
        </pc:picChg>
        <pc:picChg chg="del">
          <ac:chgData name="Roeby Willemsen" userId="ee044c22-68ec-41cc-800b-85e5a8632fe9" providerId="ADAL" clId="{D1D8F65E-E283-4A5D-B8CD-468EC0C7F50F}" dt="2021-11-14T20:46:56.095" v="14383" actId="478"/>
          <ac:picMkLst>
            <pc:docMk/>
            <pc:sldMk cId="606314617" sldId="271"/>
            <ac:picMk id="16" creationId="{1F2E6D70-62F2-4D75-8BB3-427316A14EC9}"/>
          </ac:picMkLst>
        </pc:picChg>
        <pc:picChg chg="add mod">
          <ac:chgData name="Roeby Willemsen" userId="ee044c22-68ec-41cc-800b-85e5a8632fe9" providerId="ADAL" clId="{D1D8F65E-E283-4A5D-B8CD-468EC0C7F50F}" dt="2021-11-14T20:47:12.234" v="14386" actId="1076"/>
          <ac:picMkLst>
            <pc:docMk/>
            <pc:sldMk cId="606314617" sldId="271"/>
            <ac:picMk id="23" creationId="{F1D14EA5-CE94-4112-A8D0-7D7522C63200}"/>
          </ac:picMkLst>
        </pc:picChg>
        <pc:picChg chg="mod">
          <ac:chgData name="Roeby Willemsen" userId="ee044c22-68ec-41cc-800b-85e5a8632fe9" providerId="ADAL" clId="{D1D8F65E-E283-4A5D-B8CD-468EC0C7F50F}" dt="2021-11-14T20:59:39.917" v="14516" actId="1076"/>
          <ac:picMkLst>
            <pc:docMk/>
            <pc:sldMk cId="606314617" sldId="271"/>
            <ac:picMk id="1028" creationId="{D2B326E9-383C-434E-8830-0EDDA0D57EE4}"/>
          </ac:picMkLst>
        </pc:picChg>
      </pc:sldChg>
    </pc:docChg>
  </pc:docChgLst>
  <pc:docChgLst>
    <pc:chgData name="Roeby Willemsen (29630)" userId="ee044c22-68ec-41cc-800b-85e5a8632fe9" providerId="ADAL" clId="{48D7574D-B1BA-F749-A76E-54CDD4658556}"/>
    <pc:docChg chg="custSel delSld modSld modSection">
      <pc:chgData name="Roeby Willemsen (29630)" userId="ee044c22-68ec-41cc-800b-85e5a8632fe9" providerId="ADAL" clId="{48D7574D-B1BA-F749-A76E-54CDD4658556}" dt="2023-01-19T16:50:26.823" v="17" actId="478"/>
      <pc:docMkLst>
        <pc:docMk/>
      </pc:docMkLst>
      <pc:sldChg chg="delSp">
        <pc:chgData name="Roeby Willemsen (29630)" userId="ee044c22-68ec-41cc-800b-85e5a8632fe9" providerId="ADAL" clId="{48D7574D-B1BA-F749-A76E-54CDD4658556}" dt="2023-01-19T16:50:26.823" v="17" actId="478"/>
        <pc:sldMkLst>
          <pc:docMk/>
          <pc:sldMk cId="1302696505" sldId="257"/>
        </pc:sldMkLst>
        <pc:grpChg chg="del">
          <ac:chgData name="Roeby Willemsen (29630)" userId="ee044c22-68ec-41cc-800b-85e5a8632fe9" providerId="ADAL" clId="{48D7574D-B1BA-F749-A76E-54CDD4658556}" dt="2023-01-19T16:50:26.823" v="17" actId="478"/>
          <ac:grpSpMkLst>
            <pc:docMk/>
            <pc:sldMk cId="1302696505" sldId="257"/>
            <ac:grpSpMk id="28" creationId="{9E5AF3CE-C1D4-4644-AD58-2EA97DAC3D62}"/>
          </ac:grpSpMkLst>
        </pc:grpChg>
        <pc:picChg chg="del">
          <ac:chgData name="Roeby Willemsen (29630)" userId="ee044c22-68ec-41cc-800b-85e5a8632fe9" providerId="ADAL" clId="{48D7574D-B1BA-F749-A76E-54CDD4658556}" dt="2023-01-19T16:49:59.797" v="13" actId="478"/>
          <ac:picMkLst>
            <pc:docMk/>
            <pc:sldMk cId="1302696505" sldId="257"/>
            <ac:picMk id="119" creationId="{6DE62CDD-7606-43C4-9F8F-8E6BCA8065FC}"/>
          </ac:picMkLst>
        </pc:picChg>
      </pc:sldChg>
      <pc:sldChg chg="addSp delSp">
        <pc:chgData name="Roeby Willemsen (29630)" userId="ee044c22-68ec-41cc-800b-85e5a8632fe9" providerId="ADAL" clId="{48D7574D-B1BA-F749-A76E-54CDD4658556}" dt="2023-01-19T16:49:56.087" v="12" actId="478"/>
        <pc:sldMkLst>
          <pc:docMk/>
          <pc:sldMk cId="3039706028" sldId="258"/>
        </pc:sldMkLst>
        <pc:picChg chg="add del">
          <ac:chgData name="Roeby Willemsen (29630)" userId="ee044c22-68ec-41cc-800b-85e5a8632fe9" providerId="ADAL" clId="{48D7574D-B1BA-F749-A76E-54CDD4658556}" dt="2023-01-19T16:49:53.740" v="11" actId="478"/>
          <ac:picMkLst>
            <pc:docMk/>
            <pc:sldMk cId="3039706028" sldId="258"/>
            <ac:picMk id="9" creationId="{56CBBA39-A791-8834-546C-869262FF4A6A}"/>
          </ac:picMkLst>
        </pc:picChg>
        <pc:picChg chg="del">
          <ac:chgData name="Roeby Willemsen (29630)" userId="ee044c22-68ec-41cc-800b-85e5a8632fe9" providerId="ADAL" clId="{48D7574D-B1BA-F749-A76E-54CDD4658556}" dt="2023-01-19T16:49:56.087" v="12" actId="478"/>
          <ac:picMkLst>
            <pc:docMk/>
            <pc:sldMk cId="3039706028" sldId="258"/>
            <ac:picMk id="13" creationId="{082FCDD8-6162-430B-85EA-3791B29E67CC}"/>
          </ac:picMkLst>
        </pc:picChg>
        <pc:picChg chg="del">
          <ac:chgData name="Roeby Willemsen (29630)" userId="ee044c22-68ec-41cc-800b-85e5a8632fe9" providerId="ADAL" clId="{48D7574D-B1BA-F749-A76E-54CDD4658556}" dt="2023-01-19T16:49:47.060" v="9" actId="478"/>
          <ac:picMkLst>
            <pc:docMk/>
            <pc:sldMk cId="3039706028" sldId="258"/>
            <ac:picMk id="19" creationId="{72FCC01D-084C-451A-85F3-BCF6C4F6001F}"/>
          </ac:picMkLst>
        </pc:picChg>
      </pc:sldChg>
      <pc:sldChg chg="delSp">
        <pc:chgData name="Roeby Willemsen (29630)" userId="ee044c22-68ec-41cc-800b-85e5a8632fe9" providerId="ADAL" clId="{48D7574D-B1BA-F749-A76E-54CDD4658556}" dt="2023-01-19T16:49:43.210" v="8" actId="478"/>
        <pc:sldMkLst>
          <pc:docMk/>
          <pc:sldMk cId="603345564" sldId="260"/>
        </pc:sldMkLst>
        <pc:picChg chg="del">
          <ac:chgData name="Roeby Willemsen (29630)" userId="ee044c22-68ec-41cc-800b-85e5a8632fe9" providerId="ADAL" clId="{48D7574D-B1BA-F749-A76E-54CDD4658556}" dt="2023-01-19T16:49:43.210" v="8" actId="478"/>
          <ac:picMkLst>
            <pc:docMk/>
            <pc:sldMk cId="603345564" sldId="260"/>
            <ac:picMk id="25" creationId="{6109DC1B-3420-4138-8714-ABE719D85940}"/>
          </ac:picMkLst>
        </pc:picChg>
      </pc:sldChg>
      <pc:sldChg chg="delSp">
        <pc:chgData name="Roeby Willemsen (29630)" userId="ee044c22-68ec-41cc-800b-85e5a8632fe9" providerId="ADAL" clId="{48D7574D-B1BA-F749-A76E-54CDD4658556}" dt="2023-01-19T16:49:39.440" v="7" actId="478"/>
        <pc:sldMkLst>
          <pc:docMk/>
          <pc:sldMk cId="3786237649" sldId="262"/>
        </pc:sldMkLst>
        <pc:picChg chg="del">
          <ac:chgData name="Roeby Willemsen (29630)" userId="ee044c22-68ec-41cc-800b-85e5a8632fe9" providerId="ADAL" clId="{48D7574D-B1BA-F749-A76E-54CDD4658556}" dt="2023-01-19T16:49:39.440" v="7" actId="478"/>
          <ac:picMkLst>
            <pc:docMk/>
            <pc:sldMk cId="3786237649" sldId="262"/>
            <ac:picMk id="19" creationId="{929B7E3F-2B63-4B6A-8B57-E4BAE52A75C3}"/>
          </ac:picMkLst>
        </pc:picChg>
      </pc:sldChg>
      <pc:sldChg chg="delSp">
        <pc:chgData name="Roeby Willemsen (29630)" userId="ee044c22-68ec-41cc-800b-85e5a8632fe9" providerId="ADAL" clId="{48D7574D-B1BA-F749-A76E-54CDD4658556}" dt="2023-01-19T16:49:32.333" v="6" actId="478"/>
        <pc:sldMkLst>
          <pc:docMk/>
          <pc:sldMk cId="846273833" sldId="263"/>
        </pc:sldMkLst>
        <pc:picChg chg="del">
          <ac:chgData name="Roeby Willemsen (29630)" userId="ee044c22-68ec-41cc-800b-85e5a8632fe9" providerId="ADAL" clId="{48D7574D-B1BA-F749-A76E-54CDD4658556}" dt="2023-01-19T16:49:32.333" v="6" actId="478"/>
          <ac:picMkLst>
            <pc:docMk/>
            <pc:sldMk cId="846273833" sldId="263"/>
            <ac:picMk id="24" creationId="{5AF9A585-B77C-4585-84E1-9594DBC6BA62}"/>
          </ac:picMkLst>
        </pc:picChg>
      </pc:sldChg>
      <pc:sldChg chg="delSp">
        <pc:chgData name="Roeby Willemsen (29630)" userId="ee044c22-68ec-41cc-800b-85e5a8632fe9" providerId="ADAL" clId="{48D7574D-B1BA-F749-A76E-54CDD4658556}" dt="2023-01-19T16:49:21.058" v="3" actId="478"/>
        <pc:sldMkLst>
          <pc:docMk/>
          <pc:sldMk cId="1923102848" sldId="266"/>
        </pc:sldMkLst>
        <pc:picChg chg="del">
          <ac:chgData name="Roeby Willemsen (29630)" userId="ee044c22-68ec-41cc-800b-85e5a8632fe9" providerId="ADAL" clId="{48D7574D-B1BA-F749-A76E-54CDD4658556}" dt="2023-01-19T16:49:21.058" v="3" actId="478"/>
          <ac:picMkLst>
            <pc:docMk/>
            <pc:sldMk cId="1923102848" sldId="266"/>
            <ac:picMk id="6" creationId="{F64E36B2-0188-419F-BC7E-E3502EA64674}"/>
          </ac:picMkLst>
        </pc:picChg>
        <pc:picChg chg="del">
          <ac:chgData name="Roeby Willemsen (29630)" userId="ee044c22-68ec-41cc-800b-85e5a8632fe9" providerId="ADAL" clId="{48D7574D-B1BA-F749-A76E-54CDD4658556}" dt="2023-01-19T16:49:18.019" v="2" actId="478"/>
          <ac:picMkLst>
            <pc:docMk/>
            <pc:sldMk cId="1923102848" sldId="266"/>
            <ac:picMk id="48" creationId="{621DD59C-54A7-44ED-907E-C13F5D22DE73}"/>
          </ac:picMkLst>
        </pc:picChg>
      </pc:sldChg>
      <pc:sldChg chg="del">
        <pc:chgData name="Roeby Willemsen (29630)" userId="ee044c22-68ec-41cc-800b-85e5a8632fe9" providerId="ADAL" clId="{48D7574D-B1BA-F749-A76E-54CDD4658556}" dt="2023-01-19T16:50:18.912" v="16" actId="2696"/>
        <pc:sldMkLst>
          <pc:docMk/>
          <pc:sldMk cId="3926414203" sldId="268"/>
        </pc:sldMkLst>
      </pc:sldChg>
      <pc:sldChg chg="delSp">
        <pc:chgData name="Roeby Willemsen (29630)" userId="ee044c22-68ec-41cc-800b-85e5a8632fe9" providerId="ADAL" clId="{48D7574D-B1BA-F749-A76E-54CDD4658556}" dt="2023-01-19T16:49:28.228" v="5" actId="478"/>
        <pc:sldMkLst>
          <pc:docMk/>
          <pc:sldMk cId="108967981" sldId="269"/>
        </pc:sldMkLst>
        <pc:picChg chg="del">
          <ac:chgData name="Roeby Willemsen (29630)" userId="ee044c22-68ec-41cc-800b-85e5a8632fe9" providerId="ADAL" clId="{48D7574D-B1BA-F749-A76E-54CDD4658556}" dt="2023-01-19T16:49:28.228" v="5" actId="478"/>
          <ac:picMkLst>
            <pc:docMk/>
            <pc:sldMk cId="108967981" sldId="269"/>
            <ac:picMk id="31" creationId="{E5CBF282-61D7-4B40-BD98-2C7B5F7626B5}"/>
          </ac:picMkLst>
        </pc:picChg>
        <pc:picChg chg="del">
          <ac:chgData name="Roeby Willemsen (29630)" userId="ee044c22-68ec-41cc-800b-85e5a8632fe9" providerId="ADAL" clId="{48D7574D-B1BA-F749-A76E-54CDD4658556}" dt="2023-01-19T16:49:24.572" v="4" actId="478"/>
          <ac:picMkLst>
            <pc:docMk/>
            <pc:sldMk cId="108967981" sldId="269"/>
            <ac:picMk id="35" creationId="{9A4A43A9-F000-460A-AA5C-F052774A46C4}"/>
          </ac:picMkLst>
        </pc:picChg>
      </pc:sldChg>
      <pc:sldChg chg="delSp del">
        <pc:chgData name="Roeby Willemsen (29630)" userId="ee044c22-68ec-41cc-800b-85e5a8632fe9" providerId="ADAL" clId="{48D7574D-B1BA-F749-A76E-54CDD4658556}" dt="2023-01-19T16:50:14.803" v="15" actId="2696"/>
        <pc:sldMkLst>
          <pc:docMk/>
          <pc:sldMk cId="217744009" sldId="270"/>
        </pc:sldMkLst>
        <pc:picChg chg="del">
          <ac:chgData name="Roeby Willemsen (29630)" userId="ee044c22-68ec-41cc-800b-85e5a8632fe9" providerId="ADAL" clId="{48D7574D-B1BA-F749-A76E-54CDD4658556}" dt="2023-01-19T16:50:07.722" v="14" actId="478"/>
          <ac:picMkLst>
            <pc:docMk/>
            <pc:sldMk cId="217744009" sldId="270"/>
            <ac:picMk id="7" creationId="{26DABD13-FE13-46C2-BBFB-C0CF10A79861}"/>
          </ac:picMkLst>
        </pc:picChg>
      </pc:sldChg>
      <pc:sldChg chg="delSp del">
        <pc:chgData name="Roeby Willemsen (29630)" userId="ee044c22-68ec-41cc-800b-85e5a8632fe9" providerId="ADAL" clId="{48D7574D-B1BA-F749-A76E-54CDD4658556}" dt="2023-01-19T16:50:18.912" v="16" actId="2696"/>
        <pc:sldMkLst>
          <pc:docMk/>
          <pc:sldMk cId="606314617" sldId="271"/>
        </pc:sldMkLst>
        <pc:spChg chg="del">
          <ac:chgData name="Roeby Willemsen (29630)" userId="ee044c22-68ec-41cc-800b-85e5a8632fe9" providerId="ADAL" clId="{48D7574D-B1BA-F749-A76E-54CDD4658556}" dt="2023-01-19T16:49:10.605" v="0" actId="21"/>
          <ac:spMkLst>
            <pc:docMk/>
            <pc:sldMk cId="606314617" sldId="271"/>
            <ac:spMk id="3" creationId="{13CC10F0-9D58-4318-8DDA-02AD478551B2}"/>
          </ac:spMkLst>
        </pc:spChg>
        <pc:picChg chg="del">
          <ac:chgData name="Roeby Willemsen (29630)" userId="ee044c22-68ec-41cc-800b-85e5a8632fe9" providerId="ADAL" clId="{48D7574D-B1BA-F749-A76E-54CDD4658556}" dt="2023-01-19T16:49:13.547" v="1" actId="478"/>
          <ac:picMkLst>
            <pc:docMk/>
            <pc:sldMk cId="606314617" sldId="271"/>
            <ac:picMk id="6" creationId="{93A73424-087A-400C-BBAE-8BEEBF7E89C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C5C68-7766-4CE7-AA05-828685B98E2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8AE49A3-EAAF-45A7-85C2-55BF4A185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7014A0-8852-49CC-8A46-832FCF46647E}"/>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5" name="Tijdelijke aanduiding voor voettekst 4">
            <a:extLst>
              <a:ext uri="{FF2B5EF4-FFF2-40B4-BE49-F238E27FC236}">
                <a16:creationId xmlns:a16="http://schemas.microsoft.com/office/drawing/2014/main" id="{34676B9B-512F-4C39-A25B-B515F35AEE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2D094BF-1CD5-4599-B531-5620527D7317}"/>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336919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397B91-1165-4D45-A708-F27BC2693F2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AA434A9-1544-4D9C-89AB-1FA1BAB9B20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CD88585-2FC2-4E5A-8552-A4837C2A59F6}"/>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5" name="Tijdelijke aanduiding voor voettekst 4">
            <a:extLst>
              <a:ext uri="{FF2B5EF4-FFF2-40B4-BE49-F238E27FC236}">
                <a16:creationId xmlns:a16="http://schemas.microsoft.com/office/drawing/2014/main" id="{64D588DE-CF5B-4E1F-AD7A-A03D121628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F3AD9F-FB9B-4BEC-BA6A-E4D74B6EAFEF}"/>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1281055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0052A95-9063-4025-B66F-31E70A57DF5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F126DBE-EBC4-4627-8F63-69CFBB76A43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4C3716D-3826-4DEC-A88D-F887E1E288AA}"/>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5" name="Tijdelijke aanduiding voor voettekst 4">
            <a:extLst>
              <a:ext uri="{FF2B5EF4-FFF2-40B4-BE49-F238E27FC236}">
                <a16:creationId xmlns:a16="http://schemas.microsoft.com/office/drawing/2014/main" id="{5997846A-8796-403E-9B86-5AF7FA4CD4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191D887-E430-4439-B4BD-B3A540C0954E}"/>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212278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B8579-9731-4063-98C7-DF497BF090E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1F8C5FE-CF12-4C88-8869-BCB121258E1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94E85A-20F8-4967-A98D-4A79DEE374B4}"/>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5" name="Tijdelijke aanduiding voor voettekst 4">
            <a:extLst>
              <a:ext uri="{FF2B5EF4-FFF2-40B4-BE49-F238E27FC236}">
                <a16:creationId xmlns:a16="http://schemas.microsoft.com/office/drawing/2014/main" id="{A37A2E2D-F2E5-4FC9-BEE0-64F94396AB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AE7069-E957-4154-ABC0-925DEEF7C24E}"/>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285755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41D55-DD93-4E58-967E-BAA651112E3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11EA514-F30C-4F2A-ACC3-2557F060F1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6A9FA29-5CCB-4BAF-885B-C2B1FCE3E175}"/>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5" name="Tijdelijke aanduiding voor voettekst 4">
            <a:extLst>
              <a:ext uri="{FF2B5EF4-FFF2-40B4-BE49-F238E27FC236}">
                <a16:creationId xmlns:a16="http://schemas.microsoft.com/office/drawing/2014/main" id="{BEE3CA26-B474-4E97-8CC6-9C792B8F0A0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DC90E4-9D02-4538-8051-5AC481B7DACB}"/>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260191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546EC-CC32-4859-9750-E2D2CEA3E50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13803BE-A526-4686-BBBA-51E54649C8E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1FAC02-F5B5-49C3-9735-3A218AA4AFB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D7CF5FA-0180-41C5-83D4-EE4961864D35}"/>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6" name="Tijdelijke aanduiding voor voettekst 5">
            <a:extLst>
              <a:ext uri="{FF2B5EF4-FFF2-40B4-BE49-F238E27FC236}">
                <a16:creationId xmlns:a16="http://schemas.microsoft.com/office/drawing/2014/main" id="{56E5B5BB-CCDA-4614-8C11-7D3FC0EBB83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ED9521B-C045-4316-B619-CEB58CA83C05}"/>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157481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E48BD-DC88-4ABD-9179-7511B1486E1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F1082E1-1117-4686-8519-21F94C1CC1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02942CF-C2B5-4673-8AA6-0A366950466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31AE9F9-C41C-4425-A53C-87EC2FB501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F251177-601B-4967-B155-628329C1059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7F9D6C4-EE34-4435-A65B-B30B26B78907}"/>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8" name="Tijdelijke aanduiding voor voettekst 7">
            <a:extLst>
              <a:ext uri="{FF2B5EF4-FFF2-40B4-BE49-F238E27FC236}">
                <a16:creationId xmlns:a16="http://schemas.microsoft.com/office/drawing/2014/main" id="{2F768ACD-E1DA-4D4E-A9BC-37A243F2BFD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AC2BC55-0AA0-4094-8FA4-001FB48C4A69}"/>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310780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1EE08-5B19-4E73-A8C9-AE6EE6C446E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4E0B9F9-3C9D-48B8-9C36-A60C38A60819}"/>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4" name="Tijdelijke aanduiding voor voettekst 3">
            <a:extLst>
              <a:ext uri="{FF2B5EF4-FFF2-40B4-BE49-F238E27FC236}">
                <a16:creationId xmlns:a16="http://schemas.microsoft.com/office/drawing/2014/main" id="{781FE7EF-3B97-43A6-9ACE-249473C4118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961578-8784-433D-BABA-7C38FEA27826}"/>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18182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7920ED-5BA3-436E-831B-51272EC73AE2}"/>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3" name="Tijdelijke aanduiding voor voettekst 2">
            <a:extLst>
              <a:ext uri="{FF2B5EF4-FFF2-40B4-BE49-F238E27FC236}">
                <a16:creationId xmlns:a16="http://schemas.microsoft.com/office/drawing/2014/main" id="{44504E39-F896-4965-86DE-1E03ABEAAA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C82450A-B9F1-49E1-85AB-DF2DB0205358}"/>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342289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EC489-2B71-49C9-8CA8-10F2506EB53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8166ECE-F976-4538-9133-4F0483CDC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7CDA653-BD2C-4B8B-81F7-D7C58324F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AED992-7C0F-4A6D-9811-4CDB22304BB6}"/>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6" name="Tijdelijke aanduiding voor voettekst 5">
            <a:extLst>
              <a:ext uri="{FF2B5EF4-FFF2-40B4-BE49-F238E27FC236}">
                <a16:creationId xmlns:a16="http://schemas.microsoft.com/office/drawing/2014/main" id="{FB457155-E729-4E02-8A29-D85381B772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1594815-9772-4224-888A-32F43A0D603B}"/>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145891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86D67-1E13-4F28-887F-45EC2E80D6F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6138C50-B95A-4186-BA2B-4780C64B1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DE90D36-B121-4C77-8C53-AC2B3F88A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EEF54A-0E13-4E77-820C-D917E22DCCAA}"/>
              </a:ext>
            </a:extLst>
          </p:cNvPr>
          <p:cNvSpPr>
            <a:spLocks noGrp="1"/>
          </p:cNvSpPr>
          <p:nvPr>
            <p:ph type="dt" sz="half" idx="10"/>
          </p:nvPr>
        </p:nvSpPr>
        <p:spPr/>
        <p:txBody>
          <a:bodyPr/>
          <a:lstStyle/>
          <a:p>
            <a:fld id="{72DB6C8B-B697-4E6A-9C16-3CEDF8C6EE54}" type="datetimeFigureOut">
              <a:rPr lang="nl-NL" smtClean="0"/>
              <a:t>19-01-2023</a:t>
            </a:fld>
            <a:endParaRPr lang="nl-NL"/>
          </a:p>
        </p:txBody>
      </p:sp>
      <p:sp>
        <p:nvSpPr>
          <p:cNvPr id="6" name="Tijdelijke aanduiding voor voettekst 5">
            <a:extLst>
              <a:ext uri="{FF2B5EF4-FFF2-40B4-BE49-F238E27FC236}">
                <a16:creationId xmlns:a16="http://schemas.microsoft.com/office/drawing/2014/main" id="{C11432E0-27F7-4700-9243-E10EDF7C54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8DE9A68-16FD-4FD7-8EE5-63DBF7D04CE3}"/>
              </a:ext>
            </a:extLst>
          </p:cNvPr>
          <p:cNvSpPr>
            <a:spLocks noGrp="1"/>
          </p:cNvSpPr>
          <p:nvPr>
            <p:ph type="sldNum" sz="quarter" idx="12"/>
          </p:nvPr>
        </p:nvSpPr>
        <p:spPr/>
        <p:txBody>
          <a:bodyPr/>
          <a:lstStyle/>
          <a:p>
            <a:fld id="{D1EF3EAC-0DEF-4E23-984B-41D208522049}" type="slidenum">
              <a:rPr lang="nl-NL" smtClean="0"/>
              <a:t>‹nr.›</a:t>
            </a:fld>
            <a:endParaRPr lang="nl-NL"/>
          </a:p>
        </p:txBody>
      </p:sp>
    </p:spTree>
    <p:extLst>
      <p:ext uri="{BB962C8B-B14F-4D97-AF65-F5344CB8AC3E}">
        <p14:creationId xmlns:p14="http://schemas.microsoft.com/office/powerpoint/2010/main" val="417227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E21EDB8-6C27-49A4-B7DE-16B18630E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34B709C-9972-4924-B749-2EC44ED24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074ACBE-1189-4336-A1F3-D7E4E06A23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B6C8B-B697-4E6A-9C16-3CEDF8C6EE54}" type="datetimeFigureOut">
              <a:rPr lang="nl-NL" smtClean="0"/>
              <a:t>19-01-2023</a:t>
            </a:fld>
            <a:endParaRPr lang="nl-NL"/>
          </a:p>
        </p:txBody>
      </p:sp>
      <p:sp>
        <p:nvSpPr>
          <p:cNvPr id="5" name="Tijdelijke aanduiding voor voettekst 4">
            <a:extLst>
              <a:ext uri="{FF2B5EF4-FFF2-40B4-BE49-F238E27FC236}">
                <a16:creationId xmlns:a16="http://schemas.microsoft.com/office/drawing/2014/main" id="{2352754B-0C60-4F9F-8F2E-3A1D84CDA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1C2FB40-65B3-4BEB-AB46-CEA9CF72D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3EAC-0DEF-4E23-984B-41D208522049}" type="slidenum">
              <a:rPr lang="nl-NL" smtClean="0"/>
              <a:t>‹nr.›</a:t>
            </a:fld>
            <a:endParaRPr lang="nl-NL"/>
          </a:p>
        </p:txBody>
      </p:sp>
    </p:spTree>
    <p:extLst>
      <p:ext uri="{BB962C8B-B14F-4D97-AF65-F5344CB8AC3E}">
        <p14:creationId xmlns:p14="http://schemas.microsoft.com/office/powerpoint/2010/main" val="1854222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OJKAJuq7IAs"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4.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AjDCO9XdZVI"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8o381ifFiKU"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6.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h58lt0Rlk7w"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7.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3.xml"/><Relationship Id="rId18" Type="http://schemas.openxmlformats.org/officeDocument/2006/relationships/slide" Target="slide8.xml"/><Relationship Id="rId3" Type="http://schemas.openxmlformats.org/officeDocument/2006/relationships/image" Target="../media/image4.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slide" Target="slide7.xml"/><Relationship Id="rId2" Type="http://schemas.openxmlformats.org/officeDocument/2006/relationships/image" Target="../media/image1.png"/><Relationship Id="rId16" Type="http://schemas.openxmlformats.org/officeDocument/2006/relationships/slide" Target="slide6.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slide" Target="slide9.xml"/><Relationship Id="rId15" Type="http://schemas.openxmlformats.org/officeDocument/2006/relationships/slide" Target="slide5.xml"/><Relationship Id="rId10" Type="http://schemas.openxmlformats.org/officeDocument/2006/relationships/image" Target="../media/image9.svg"/><Relationship Id="rId19"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youtu.be/u9DH5Z-j0zI" TargetMode="External"/><Relationship Id="rId3" Type="http://schemas.openxmlformats.org/officeDocument/2006/relationships/image" Target="../media/image13.png"/><Relationship Id="rId7" Type="http://schemas.openxmlformats.org/officeDocument/2006/relationships/slide" Target="slide9.xml"/><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1.svg"/><Relationship Id="rId10" Type="http://schemas.openxmlformats.org/officeDocument/2006/relationships/slide" Target="slide1.xml"/><Relationship Id="rId4" Type="http://schemas.openxmlformats.org/officeDocument/2006/relationships/slide" Target="slide2.xml"/><Relationship Id="rId9" Type="http://schemas.openxmlformats.org/officeDocument/2006/relationships/image" Target="../media/image7.sv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OJKAJuq7IAs" TargetMode="External"/><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AjDCO9XdZVI"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8o381ifFiKU"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2.xml"/><Relationship Id="rId7" Type="http://schemas.openxmlformats.org/officeDocument/2006/relationships/image" Target="../media/image6.png"/><Relationship Id="rId12" Type="http://schemas.openxmlformats.org/officeDocument/2006/relationships/hyperlink" Target="https://youtu.be/h58lt0Rlk7w"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13.xml"/><Relationship Id="rId11" Type="http://schemas.openxmlformats.org/officeDocument/2006/relationships/image" Target="../media/image9.svg"/><Relationship Id="rId5" Type="http://schemas.openxmlformats.org/officeDocument/2006/relationships/image" Target="../media/image5.svg"/><Relationship Id="rId1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xml"/><Relationship Id="rId1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1.svg"/><Relationship Id="rId3" Type="http://schemas.openxmlformats.org/officeDocument/2006/relationships/slide" Target="slide2.xml"/><Relationship Id="rId7" Type="http://schemas.openxmlformats.org/officeDocument/2006/relationships/image" Target="../media/image7.sv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hyperlink" Target="https://youtu.be/u-xZUD1oaew" TargetMode="External"/><Relationship Id="rId5" Type="http://schemas.openxmlformats.org/officeDocument/2006/relationships/image" Target="../media/image5.svg"/><Relationship Id="rId10" Type="http://schemas.openxmlformats.org/officeDocument/2006/relationships/image" Target="../media/image9.sv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slide" Target="slide3.xml"/><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slide" Target="slide1.xml"/><Relationship Id="rId4" Type="http://schemas.openxmlformats.org/officeDocument/2006/relationships/slide" Target="slide2.xml"/><Relationship Id="rId9" Type="http://schemas.openxmlformats.org/officeDocument/2006/relationships/image" Target="../media/image7.svg"/><Relationship Id="rId1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8B9A4301-07CA-4397-83B4-1DC279D1AC2C}"/>
              </a:ext>
            </a:extLst>
          </p:cNvPr>
          <p:cNvSpPr>
            <a:spLocks noGrp="1"/>
          </p:cNvSpPr>
          <p:nvPr>
            <p:ph type="title"/>
          </p:nvPr>
        </p:nvSpPr>
        <p:spPr/>
        <p:txBody>
          <a:bodyPr/>
          <a:lstStyle/>
          <a:p>
            <a:r>
              <a:rPr lang="nl-NL" dirty="0" err="1"/>
              <a:t>Log-in</a:t>
            </a:r>
            <a:r>
              <a:rPr lang="nl-NL" dirty="0"/>
              <a:t> / start</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171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troomdiagram: Alternatief proces 2">
            <a:extLst>
              <a:ext uri="{FF2B5EF4-FFF2-40B4-BE49-F238E27FC236}">
                <a16:creationId xmlns:a16="http://schemas.microsoft.com/office/drawing/2014/main" id="{A16B979B-E0D2-4A63-8E8B-3D8BAAE002C7}"/>
              </a:ext>
            </a:extLst>
          </p:cNvPr>
          <p:cNvSpPr/>
          <p:nvPr/>
        </p:nvSpPr>
        <p:spPr>
          <a:xfrm>
            <a:off x="4575192" y="2863134"/>
            <a:ext cx="3038182" cy="450574"/>
          </a:xfrm>
          <a:prstGeom prst="flowChartAlternateProcess">
            <a:avLst/>
          </a:prstGeom>
          <a:solidFill>
            <a:srgbClr val="87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71408" y="385346"/>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729A325-3B40-4966-A8AC-1B16FDDE138F}"/>
              </a:ext>
            </a:extLst>
          </p:cNvPr>
          <p:cNvSpPr txBox="1"/>
          <p:nvPr/>
        </p:nvSpPr>
        <p:spPr>
          <a:xfrm>
            <a:off x="4872374" y="1477245"/>
            <a:ext cx="2736816" cy="1092607"/>
          </a:xfrm>
          <a:prstGeom prst="rect">
            <a:avLst/>
          </a:prstGeom>
          <a:noFill/>
        </p:spPr>
        <p:txBody>
          <a:bodyPr wrap="square" rtlCol="0">
            <a:spAutoFit/>
          </a:bodyPr>
          <a:lstStyle/>
          <a:p>
            <a:r>
              <a:rPr lang="nl-NL" sz="6500" dirty="0" err="1">
                <a:ln>
                  <a:solidFill>
                    <a:sysClr val="windowText" lastClr="000000"/>
                  </a:solidFill>
                </a:ln>
                <a:solidFill>
                  <a:srgbClr val="72D874"/>
                </a:solidFill>
                <a:latin typeface="Hey comic"/>
              </a:rPr>
              <a:t>L</a:t>
            </a:r>
            <a:r>
              <a:rPr lang="nl-NL" sz="6500" dirty="0" err="1">
                <a:ln>
                  <a:solidFill>
                    <a:sysClr val="windowText" lastClr="000000"/>
                  </a:solidFill>
                </a:ln>
                <a:solidFill>
                  <a:srgbClr val="87D3B5"/>
                </a:solidFill>
                <a:latin typeface="Hey comic"/>
              </a:rPr>
              <a:t>o</a:t>
            </a:r>
            <a:r>
              <a:rPr lang="nl-NL" sz="6500" dirty="0" err="1">
                <a:ln>
                  <a:solidFill>
                    <a:sysClr val="windowText" lastClr="000000"/>
                  </a:solidFill>
                </a:ln>
                <a:solidFill>
                  <a:srgbClr val="82DE94"/>
                </a:solidFill>
                <a:latin typeface="Hey comic"/>
              </a:rPr>
              <a:t>g</a:t>
            </a:r>
            <a:r>
              <a:rPr lang="nl-NL" sz="6500" dirty="0" err="1">
                <a:ln>
                  <a:solidFill>
                    <a:sysClr val="windowText" lastClr="000000"/>
                  </a:solidFill>
                </a:ln>
                <a:solidFill>
                  <a:srgbClr val="A7E7D1"/>
                </a:solidFill>
                <a:latin typeface="Hey comic"/>
              </a:rPr>
              <a:t>-</a:t>
            </a:r>
            <a:r>
              <a:rPr lang="nl-NL" sz="6500" dirty="0" err="1">
                <a:ln>
                  <a:solidFill>
                    <a:sysClr val="windowText" lastClr="000000"/>
                  </a:solidFill>
                </a:ln>
                <a:solidFill>
                  <a:srgbClr val="72D874"/>
                </a:solidFill>
                <a:latin typeface="Hey comic"/>
              </a:rPr>
              <a:t>I</a:t>
            </a:r>
            <a:r>
              <a:rPr lang="nl-NL" sz="6500" dirty="0" err="1">
                <a:ln>
                  <a:solidFill>
                    <a:sysClr val="windowText" lastClr="000000"/>
                  </a:solidFill>
                </a:ln>
                <a:solidFill>
                  <a:srgbClr val="87D3B5"/>
                </a:solidFill>
                <a:latin typeface="Hey comic"/>
              </a:rPr>
              <a:t>n</a:t>
            </a:r>
            <a:endParaRPr lang="nl-NL" sz="6500" dirty="0">
              <a:ln>
                <a:solidFill>
                  <a:sysClr val="windowText" lastClr="000000"/>
                </a:solidFill>
              </a:ln>
              <a:solidFill>
                <a:srgbClr val="87D3B5"/>
              </a:solidFill>
              <a:latin typeface="Hey comic"/>
            </a:endParaRPr>
          </a:p>
        </p:txBody>
      </p:sp>
      <p:sp>
        <p:nvSpPr>
          <p:cNvPr id="8" name="Rechthoek: afgeronde hoeken 7">
            <a:extLst>
              <a:ext uri="{FF2B5EF4-FFF2-40B4-BE49-F238E27FC236}">
                <a16:creationId xmlns:a16="http://schemas.microsoft.com/office/drawing/2014/main" id="{55D38C9A-DB1E-4565-AF1E-EEACECE18835}"/>
              </a:ext>
            </a:extLst>
          </p:cNvPr>
          <p:cNvSpPr/>
          <p:nvPr/>
        </p:nvSpPr>
        <p:spPr>
          <a:xfrm>
            <a:off x="4571008" y="3833961"/>
            <a:ext cx="3038182" cy="450574"/>
          </a:xfrm>
          <a:prstGeom prst="roundRect">
            <a:avLst/>
          </a:prstGeom>
          <a:solidFill>
            <a:srgbClr val="87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hlinkClick r:id="rId3" action="ppaction://hlinksldjump"/>
            <a:extLst>
              <a:ext uri="{FF2B5EF4-FFF2-40B4-BE49-F238E27FC236}">
                <a16:creationId xmlns:a16="http://schemas.microsoft.com/office/drawing/2014/main" id="{A67B985B-CFD1-4AA6-B342-B32ADC93246E}"/>
              </a:ext>
            </a:extLst>
          </p:cNvPr>
          <p:cNvSpPr/>
          <p:nvPr/>
        </p:nvSpPr>
        <p:spPr>
          <a:xfrm>
            <a:off x="6554917" y="4565666"/>
            <a:ext cx="1060174" cy="549673"/>
          </a:xfrm>
          <a:prstGeom prst="roundRect">
            <a:avLst/>
          </a:prstGeom>
          <a:solidFill>
            <a:srgbClr val="A7E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32988D6D-4B57-4708-A8E6-6C05E0E000AA}"/>
              </a:ext>
            </a:extLst>
          </p:cNvPr>
          <p:cNvSpPr txBox="1"/>
          <p:nvPr/>
        </p:nvSpPr>
        <p:spPr>
          <a:xfrm>
            <a:off x="4422792" y="2418704"/>
            <a:ext cx="2736816" cy="562630"/>
          </a:xfrm>
          <a:prstGeom prst="roundRect">
            <a:avLst>
              <a:gd name="adj" fmla="val 50000"/>
            </a:avLst>
          </a:prstGeom>
          <a:noFill/>
        </p:spPr>
        <p:txBody>
          <a:bodyPr wrap="square" rtlCol="0">
            <a:spAutoFit/>
          </a:bodyPr>
          <a:lstStyle/>
          <a:p>
            <a:r>
              <a:rPr lang="nl-NL" sz="2000" dirty="0">
                <a:ln w="3175">
                  <a:noFill/>
                </a:ln>
                <a:solidFill>
                  <a:srgbClr val="82DE94"/>
                </a:solidFill>
                <a:latin typeface="Hey comic"/>
              </a:rPr>
              <a:t>Username</a:t>
            </a:r>
          </a:p>
        </p:txBody>
      </p:sp>
      <p:sp>
        <p:nvSpPr>
          <p:cNvPr id="11" name="Tekstvak 10">
            <a:extLst>
              <a:ext uri="{FF2B5EF4-FFF2-40B4-BE49-F238E27FC236}">
                <a16:creationId xmlns:a16="http://schemas.microsoft.com/office/drawing/2014/main" id="{CBCE0013-A802-4CE7-8A9F-D6861986D861}"/>
              </a:ext>
            </a:extLst>
          </p:cNvPr>
          <p:cNvSpPr txBox="1"/>
          <p:nvPr/>
        </p:nvSpPr>
        <p:spPr>
          <a:xfrm>
            <a:off x="4422792" y="3360163"/>
            <a:ext cx="2736816" cy="562630"/>
          </a:xfrm>
          <a:prstGeom prst="roundRect">
            <a:avLst>
              <a:gd name="adj" fmla="val 50000"/>
            </a:avLst>
          </a:prstGeom>
          <a:noFill/>
        </p:spPr>
        <p:txBody>
          <a:bodyPr wrap="square" rtlCol="0">
            <a:spAutoFit/>
          </a:bodyPr>
          <a:lstStyle/>
          <a:p>
            <a:r>
              <a:rPr lang="nl-NL" sz="2000" dirty="0">
                <a:ln w="3175">
                  <a:noFill/>
                </a:ln>
                <a:solidFill>
                  <a:srgbClr val="82DE94"/>
                </a:solidFill>
                <a:latin typeface="Hey comic"/>
              </a:rPr>
              <a:t>Password</a:t>
            </a:r>
          </a:p>
        </p:txBody>
      </p:sp>
      <p:pic>
        <p:nvPicPr>
          <p:cNvPr id="6" name="Graphic 5" descr="Cirkel met pijl naar links met effen opvulling">
            <a:extLst>
              <a:ext uri="{FF2B5EF4-FFF2-40B4-BE49-F238E27FC236}">
                <a16:creationId xmlns:a16="http://schemas.microsoft.com/office/drawing/2014/main" id="{0C0DD8C6-8569-4912-8B3A-D43896D4A6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832487" y="4587985"/>
            <a:ext cx="505033" cy="505033"/>
          </a:xfrm>
          <a:prstGeom prst="rect">
            <a:avLst/>
          </a:prstGeom>
        </p:spPr>
      </p:pic>
      <p:sp>
        <p:nvSpPr>
          <p:cNvPr id="12" name="Tekstvak 11">
            <a:extLst>
              <a:ext uri="{FF2B5EF4-FFF2-40B4-BE49-F238E27FC236}">
                <a16:creationId xmlns:a16="http://schemas.microsoft.com/office/drawing/2014/main" id="{4B2546B3-5260-4A29-B151-80C6DE905488}"/>
              </a:ext>
            </a:extLst>
          </p:cNvPr>
          <p:cNvSpPr txBox="1"/>
          <p:nvPr/>
        </p:nvSpPr>
        <p:spPr>
          <a:xfrm>
            <a:off x="4601696" y="2888339"/>
            <a:ext cx="3038182" cy="400110"/>
          </a:xfrm>
          <a:prstGeom prst="rect">
            <a:avLst/>
          </a:prstGeom>
          <a:noFill/>
        </p:spPr>
        <p:txBody>
          <a:bodyPr wrap="square" rtlCol="0">
            <a:spAutoFit/>
          </a:bodyPr>
          <a:lstStyle/>
          <a:p>
            <a:r>
              <a:rPr lang="nl-NL" sz="2000" dirty="0">
                <a:solidFill>
                  <a:schemeClr val="bg1"/>
                </a:solidFill>
                <a:latin typeface="Hey Comic" pitchFamily="2" charset="0"/>
              </a:rPr>
              <a:t>Roeby</a:t>
            </a:r>
          </a:p>
        </p:txBody>
      </p:sp>
      <p:sp>
        <p:nvSpPr>
          <p:cNvPr id="13" name="Ovaal 12">
            <a:extLst>
              <a:ext uri="{FF2B5EF4-FFF2-40B4-BE49-F238E27FC236}">
                <a16:creationId xmlns:a16="http://schemas.microsoft.com/office/drawing/2014/main" id="{45DED1B1-C9A2-419C-99F7-D2BEF51AEE03}"/>
              </a:ext>
            </a:extLst>
          </p:cNvPr>
          <p:cNvSpPr/>
          <p:nvPr/>
        </p:nvSpPr>
        <p:spPr>
          <a:xfrm>
            <a:off x="4738878" y="3977603"/>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6" name="Ovaal 15">
            <a:extLst>
              <a:ext uri="{FF2B5EF4-FFF2-40B4-BE49-F238E27FC236}">
                <a16:creationId xmlns:a16="http://schemas.microsoft.com/office/drawing/2014/main" id="{CD1C5CA0-D085-4921-9D4D-9E481910D535}"/>
              </a:ext>
            </a:extLst>
          </p:cNvPr>
          <p:cNvSpPr/>
          <p:nvPr/>
        </p:nvSpPr>
        <p:spPr>
          <a:xfrm>
            <a:off x="5076370" y="3977603"/>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7" name="Ovaal 16">
            <a:extLst>
              <a:ext uri="{FF2B5EF4-FFF2-40B4-BE49-F238E27FC236}">
                <a16:creationId xmlns:a16="http://schemas.microsoft.com/office/drawing/2014/main" id="{F391A9B0-E3C9-4D30-92D5-55665CA3E7B6}"/>
              </a:ext>
            </a:extLst>
          </p:cNvPr>
          <p:cNvSpPr/>
          <p:nvPr/>
        </p:nvSpPr>
        <p:spPr>
          <a:xfrm>
            <a:off x="6088846" y="3977603"/>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8" name="Ovaal 17">
            <a:extLst>
              <a:ext uri="{FF2B5EF4-FFF2-40B4-BE49-F238E27FC236}">
                <a16:creationId xmlns:a16="http://schemas.microsoft.com/office/drawing/2014/main" id="{78079FF1-40E2-4F8D-93A5-4A606E1C9170}"/>
              </a:ext>
            </a:extLst>
          </p:cNvPr>
          <p:cNvSpPr/>
          <p:nvPr/>
        </p:nvSpPr>
        <p:spPr>
          <a:xfrm>
            <a:off x="5751354" y="3977603"/>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9" name="Ovaal 18">
            <a:extLst>
              <a:ext uri="{FF2B5EF4-FFF2-40B4-BE49-F238E27FC236}">
                <a16:creationId xmlns:a16="http://schemas.microsoft.com/office/drawing/2014/main" id="{A0A8B255-A38C-4B55-825E-001084D46064}"/>
              </a:ext>
            </a:extLst>
          </p:cNvPr>
          <p:cNvSpPr/>
          <p:nvPr/>
        </p:nvSpPr>
        <p:spPr>
          <a:xfrm>
            <a:off x="5413862" y="3977603"/>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0" name="Ovaal 19">
            <a:extLst>
              <a:ext uri="{FF2B5EF4-FFF2-40B4-BE49-F238E27FC236}">
                <a16:creationId xmlns:a16="http://schemas.microsoft.com/office/drawing/2014/main" id="{198E1F72-1C4B-4889-B74F-587742D39FAE}"/>
              </a:ext>
            </a:extLst>
          </p:cNvPr>
          <p:cNvSpPr/>
          <p:nvPr/>
        </p:nvSpPr>
        <p:spPr>
          <a:xfrm>
            <a:off x="6426338" y="3977603"/>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1" name="Ovaal 20">
            <a:extLst>
              <a:ext uri="{FF2B5EF4-FFF2-40B4-BE49-F238E27FC236}">
                <a16:creationId xmlns:a16="http://schemas.microsoft.com/office/drawing/2014/main" id="{A256AC6F-9232-4985-8A58-72C51CDC5B3A}"/>
              </a:ext>
            </a:extLst>
          </p:cNvPr>
          <p:cNvSpPr/>
          <p:nvPr/>
        </p:nvSpPr>
        <p:spPr>
          <a:xfrm>
            <a:off x="6763828" y="3977603"/>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Tree>
    <p:extLst>
      <p:ext uri="{BB962C8B-B14F-4D97-AF65-F5344CB8AC3E}">
        <p14:creationId xmlns:p14="http://schemas.microsoft.com/office/powerpoint/2010/main" val="1110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250"/>
                                        <p:tgtEl>
                                          <p:spTgt spid="12"/>
                                        </p:tgtEl>
                                      </p:cBhvr>
                                    </p:animEffect>
                                  </p:childTnLst>
                                </p:cTn>
                              </p:par>
                            </p:childTnLst>
                          </p:cTn>
                        </p:par>
                        <p:par>
                          <p:cTn id="8" fill="hold">
                            <p:stCondLst>
                              <p:cond delay="1250"/>
                            </p:stCondLst>
                            <p:childTnLst>
                              <p:par>
                                <p:cTn id="9" presetID="10" presetClass="entr" presetSubtype="0" fill="hold" grpId="0" nodeType="afterEffect">
                                  <p:stCondLst>
                                    <p:cond delay="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50"/>
                                        <p:tgtEl>
                                          <p:spTgt spid="13"/>
                                        </p:tgtEl>
                                      </p:cBhvr>
                                    </p:animEffect>
                                  </p:childTnLst>
                                </p:cTn>
                              </p:par>
                            </p:childTnLst>
                          </p:cTn>
                        </p:par>
                        <p:par>
                          <p:cTn id="12" fill="hold">
                            <p:stCondLst>
                              <p:cond delay="145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50"/>
                                        <p:tgtEl>
                                          <p:spTgt spid="16"/>
                                        </p:tgtEl>
                                      </p:cBhvr>
                                    </p:animEffect>
                                  </p:childTnLst>
                                </p:cTn>
                              </p:par>
                            </p:childTnLst>
                          </p:cTn>
                        </p:par>
                        <p:par>
                          <p:cTn id="16" fill="hold">
                            <p:stCondLst>
                              <p:cond delay="16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50"/>
                                        <p:tgtEl>
                                          <p:spTgt spid="19"/>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50"/>
                                        <p:tgtEl>
                                          <p:spTgt spid="18"/>
                                        </p:tgtEl>
                                      </p:cBhvr>
                                    </p:animEffect>
                                  </p:childTnLst>
                                </p:cTn>
                              </p:par>
                            </p:childTnLst>
                          </p:cTn>
                        </p:par>
                        <p:par>
                          <p:cTn id="24" fill="hold">
                            <p:stCondLst>
                              <p:cond delay="19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50"/>
                                        <p:tgtEl>
                                          <p:spTgt spid="17"/>
                                        </p:tgtEl>
                                      </p:cBhvr>
                                    </p:animEffect>
                                  </p:childTnLst>
                                </p:cTn>
                              </p:par>
                            </p:childTnLst>
                          </p:cTn>
                        </p:par>
                        <p:par>
                          <p:cTn id="28" fill="hold">
                            <p:stCondLst>
                              <p:cond delay="205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50"/>
                                        <p:tgtEl>
                                          <p:spTgt spid="20"/>
                                        </p:tgtEl>
                                      </p:cBhvr>
                                    </p:animEffect>
                                  </p:childTnLst>
                                </p:cTn>
                              </p:par>
                            </p:childTnLst>
                          </p:cTn>
                        </p:par>
                        <p:par>
                          <p:cTn id="32" fill="hold">
                            <p:stCondLst>
                              <p:cond delay="22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animBg="1"/>
      <p:bldP spid="17" grpId="0" animBg="1"/>
      <p:bldP spid="18" grpId="0" animBg="1"/>
      <p:bldP spid="19" grpId="0" animBg="1"/>
      <p:bldP spid="20"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AE7F008-A798-4269-BAAE-B8A6A7C1984B}"/>
              </a:ext>
            </a:extLst>
          </p:cNvPr>
          <p:cNvSpPr>
            <a:spLocks noGrp="1"/>
          </p:cNvSpPr>
          <p:nvPr>
            <p:ph type="title"/>
          </p:nvPr>
        </p:nvSpPr>
        <p:spPr/>
        <p:txBody>
          <a:bodyPr/>
          <a:lstStyle/>
          <a:p>
            <a:r>
              <a:rPr lang="nl-NL" dirty="0"/>
              <a:t>P2 begrippen</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grpSp>
        <p:nvGrpSpPr>
          <p:cNvPr id="19" name="Groep 18">
            <a:extLst>
              <a:ext uri="{FF2B5EF4-FFF2-40B4-BE49-F238E27FC236}">
                <a16:creationId xmlns:a16="http://schemas.microsoft.com/office/drawing/2014/main" id="{5D609C6F-B16C-4271-85FD-CCEA653E5932}"/>
              </a:ext>
            </a:extLst>
          </p:cNvPr>
          <p:cNvGrpSpPr/>
          <p:nvPr/>
        </p:nvGrpSpPr>
        <p:grpSpPr>
          <a:xfrm>
            <a:off x="1617239" y="279427"/>
            <a:ext cx="8957521" cy="616755"/>
            <a:chOff x="1571604" y="1812106"/>
            <a:chExt cx="9704439" cy="727774"/>
          </a:xfrm>
        </p:grpSpPr>
        <p:sp>
          <p:nvSpPr>
            <p:cNvPr id="21" name="Rechthoek: afgeronde hoeken 20">
              <a:extLst>
                <a:ext uri="{FF2B5EF4-FFF2-40B4-BE49-F238E27FC236}">
                  <a16:creationId xmlns:a16="http://schemas.microsoft.com/office/drawing/2014/main" id="{D79852FD-4D58-4BBE-BBFA-60D0D3A78094}"/>
                </a:ext>
              </a:extLst>
            </p:cNvPr>
            <p:cNvSpPr/>
            <p:nvPr/>
          </p:nvSpPr>
          <p:spPr>
            <a:xfrm>
              <a:off x="1571604" y="1812106"/>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DD5AE701-3FB9-4570-A11C-7FF2F61BC1B8}"/>
                </a:ext>
              </a:extLst>
            </p:cNvPr>
            <p:cNvSpPr/>
            <p:nvPr/>
          </p:nvSpPr>
          <p:spPr>
            <a:xfrm>
              <a:off x="1571604" y="1812106"/>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kstvak 22">
              <a:extLst>
                <a:ext uri="{FF2B5EF4-FFF2-40B4-BE49-F238E27FC236}">
                  <a16:creationId xmlns:a16="http://schemas.microsoft.com/office/drawing/2014/main" id="{BE2EEEBC-06D8-4F15-95B2-562690A51585}"/>
                </a:ext>
              </a:extLst>
            </p:cNvPr>
            <p:cNvSpPr txBox="1"/>
            <p:nvPr/>
          </p:nvSpPr>
          <p:spPr>
            <a:xfrm>
              <a:off x="1743988" y="1852827"/>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2</a:t>
              </a:r>
            </a:p>
          </p:txBody>
        </p:sp>
        <p:sp>
          <p:nvSpPr>
            <p:cNvPr id="24" name="Tekstvak 23">
              <a:extLst>
                <a:ext uri="{FF2B5EF4-FFF2-40B4-BE49-F238E27FC236}">
                  <a16:creationId xmlns:a16="http://schemas.microsoft.com/office/drawing/2014/main" id="{4FE34C70-B5F7-4DD3-BE66-D1E5E3E75D00}"/>
                </a:ext>
              </a:extLst>
            </p:cNvPr>
            <p:cNvSpPr txBox="1"/>
            <p:nvPr/>
          </p:nvSpPr>
          <p:spPr>
            <a:xfrm>
              <a:off x="2382665" y="1914382"/>
              <a:ext cx="7007774" cy="617402"/>
            </a:xfrm>
            <a:prstGeom prst="rect">
              <a:avLst/>
            </a:prstGeom>
            <a:noFill/>
          </p:spPr>
          <p:txBody>
            <a:bodyPr wrap="square" rtlCol="0">
              <a:spAutoFit/>
            </a:bodyPr>
            <a:lstStyle/>
            <a:p>
              <a:r>
                <a:rPr lang="nl-NL" sz="2800" dirty="0">
                  <a:latin typeface="Hey Comic" pitchFamily="2" charset="0"/>
                </a:rPr>
                <a:t>Voorwaarden voor een rechtsstaat</a:t>
              </a:r>
            </a:p>
          </p:txBody>
        </p:sp>
      </p:grpSp>
      <p:sp>
        <p:nvSpPr>
          <p:cNvPr id="18" name="Tekstvak 17">
            <a:extLst>
              <a:ext uri="{FF2B5EF4-FFF2-40B4-BE49-F238E27FC236}">
                <a16:creationId xmlns:a16="http://schemas.microsoft.com/office/drawing/2014/main" id="{70C13DA1-0B31-4297-BA2C-514B077B9F12}"/>
              </a:ext>
            </a:extLst>
          </p:cNvPr>
          <p:cNvSpPr txBox="1"/>
          <p:nvPr/>
        </p:nvSpPr>
        <p:spPr>
          <a:xfrm>
            <a:off x="1617238" y="982856"/>
            <a:ext cx="4478761" cy="6001643"/>
          </a:xfrm>
          <a:prstGeom prst="rect">
            <a:avLst/>
          </a:prstGeom>
          <a:noFill/>
        </p:spPr>
        <p:txBody>
          <a:bodyPr wrap="square" rtlCol="0">
            <a:spAutoFit/>
          </a:bodyPr>
          <a:lstStyle/>
          <a:p>
            <a:r>
              <a:rPr lang="nl-NL" sz="2400" b="1" dirty="0">
                <a:solidFill>
                  <a:schemeClr val="accent6">
                    <a:lumMod val="50000"/>
                  </a:schemeClr>
                </a:solidFill>
                <a:latin typeface="Hey Comic" pitchFamily="2" charset="0"/>
              </a:rPr>
              <a:t>Begrippen</a:t>
            </a:r>
          </a:p>
          <a:p>
            <a:endParaRPr lang="nl-NL" u="sng" dirty="0">
              <a:solidFill>
                <a:schemeClr val="accent6">
                  <a:lumMod val="75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Grondwet: </a:t>
            </a:r>
            <a:r>
              <a:rPr lang="nl-NL" dirty="0">
                <a:solidFill>
                  <a:schemeClr val="accent6">
                    <a:lumMod val="50000"/>
                  </a:schemeClr>
                </a:solidFill>
                <a:latin typeface="Selawik Semibold" panose="020B0604020202020204" pitchFamily="34" charset="0"/>
              </a:rPr>
              <a:t>document met daarin de grondrechten van de inwoners en de manier waarop de staat is ingericht. </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Grondrechten: </a:t>
            </a:r>
            <a:r>
              <a:rPr lang="nl-NL" dirty="0">
                <a:solidFill>
                  <a:schemeClr val="accent6">
                    <a:lumMod val="50000"/>
                  </a:schemeClr>
                </a:solidFill>
                <a:latin typeface="Selawik Semibold" panose="020B0604020202020204" pitchFamily="34" charset="0"/>
              </a:rPr>
              <a:t>basisrechten die je nodig hebt om een menswaardig leven te leiden. Ook wel </a:t>
            </a:r>
            <a:r>
              <a:rPr lang="nl-NL" dirty="0">
                <a:solidFill>
                  <a:schemeClr val="accent6">
                    <a:lumMod val="75000"/>
                  </a:schemeClr>
                </a:solidFill>
                <a:latin typeface="Selawik Semibold" panose="020B0604020202020204" pitchFamily="34" charset="0"/>
              </a:rPr>
              <a:t>mensenrechten</a:t>
            </a:r>
            <a:r>
              <a:rPr lang="nl-NL" dirty="0">
                <a:solidFill>
                  <a:schemeClr val="accent6">
                    <a:lumMod val="50000"/>
                  </a:schemeClr>
                </a:solidFill>
                <a:latin typeface="Selawik Semibold" panose="020B0604020202020204" pitchFamily="34" charset="0"/>
              </a:rPr>
              <a:t> genoemd.</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Klassieke grondrechten: </a:t>
            </a:r>
            <a:r>
              <a:rPr lang="nl-NL" dirty="0">
                <a:solidFill>
                  <a:schemeClr val="accent6">
                    <a:lumMod val="50000"/>
                  </a:schemeClr>
                </a:solidFill>
                <a:latin typeface="Selawik Semibold" panose="020B0604020202020204" pitchFamily="34" charset="0"/>
              </a:rPr>
              <a:t>bescherming tegen de overheid. De overheid moet de rechten garanderen. Recht op gelijke behandeling en vrijheid van meningsuiting.</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Sociale grondrechten: </a:t>
            </a:r>
            <a:r>
              <a:rPr lang="nl-NL" dirty="0">
                <a:solidFill>
                  <a:schemeClr val="accent6">
                    <a:lumMod val="50000"/>
                  </a:schemeClr>
                </a:solidFill>
                <a:latin typeface="Selawik Semibold" panose="020B0604020202020204" pitchFamily="34" charset="0"/>
              </a:rPr>
              <a:t>overheid kan deze niet garanderen. Moet streven. Recht op werk, gezondheidszorg, woonruimte. </a:t>
            </a:r>
            <a:endParaRPr lang="nl-NL" u="sng" dirty="0">
              <a:solidFill>
                <a:schemeClr val="accent6">
                  <a:lumMod val="50000"/>
                </a:schemeClr>
              </a:solidFill>
              <a:latin typeface="Selawik Semibold" panose="020B0604020202020204" pitchFamily="34" charset="0"/>
            </a:endParaRPr>
          </a:p>
          <a:p>
            <a:endParaRPr lang="nl-NL" u="sng" dirty="0">
              <a:solidFill>
                <a:schemeClr val="accent6">
                  <a:lumMod val="75000"/>
                </a:schemeClr>
              </a:solidFill>
              <a:latin typeface="Selawik Semibold" panose="020B0604020202020204" pitchFamily="34" charset="0"/>
            </a:endParaRPr>
          </a:p>
        </p:txBody>
      </p:sp>
      <p:sp>
        <p:nvSpPr>
          <p:cNvPr id="20" name="Tekstvak 19">
            <a:extLst>
              <a:ext uri="{FF2B5EF4-FFF2-40B4-BE49-F238E27FC236}">
                <a16:creationId xmlns:a16="http://schemas.microsoft.com/office/drawing/2014/main" id="{80EB9D9C-F4AD-425A-9278-522D02C21375}"/>
              </a:ext>
            </a:extLst>
          </p:cNvPr>
          <p:cNvSpPr txBox="1"/>
          <p:nvPr/>
        </p:nvSpPr>
        <p:spPr>
          <a:xfrm>
            <a:off x="6095999" y="982856"/>
            <a:ext cx="4813005" cy="5632311"/>
          </a:xfrm>
          <a:prstGeom prst="rect">
            <a:avLst/>
          </a:prstGeom>
          <a:noFill/>
        </p:spPr>
        <p:txBody>
          <a:bodyPr wrap="square" rtlCol="0">
            <a:spAutoFit/>
          </a:bodyPr>
          <a:lstStyle/>
          <a:p>
            <a:r>
              <a:rPr lang="nl-NL" u="sng" dirty="0">
                <a:solidFill>
                  <a:schemeClr val="accent6">
                    <a:lumMod val="75000"/>
                  </a:schemeClr>
                </a:solidFill>
                <a:latin typeface="Selawik Semibold" panose="020B0604020202020204" pitchFamily="34" charset="0"/>
              </a:rPr>
              <a:t>Wetgevende macht: </a:t>
            </a:r>
            <a:r>
              <a:rPr lang="nl-NL" dirty="0">
                <a:solidFill>
                  <a:schemeClr val="accent6">
                    <a:lumMod val="50000"/>
                  </a:schemeClr>
                </a:solidFill>
                <a:latin typeface="Selawik Semibold" panose="020B0604020202020204" pitchFamily="34" charset="0"/>
              </a:rPr>
              <a:t>parlement stemt, kan wetsvoorstellen of voorstellen wijzigen. (Kabinet stelt vaak wetten voor.)</a:t>
            </a:r>
          </a:p>
          <a:p>
            <a:endParaRPr lang="nl-NL" u="sng" dirty="0">
              <a:solidFill>
                <a:schemeClr val="accent6">
                  <a:lumMod val="75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Uitvoerende macht</a:t>
            </a:r>
            <a:r>
              <a:rPr lang="nl-NL" dirty="0">
                <a:solidFill>
                  <a:schemeClr val="accent6">
                    <a:lumMod val="75000"/>
                  </a:schemeClr>
                </a:solidFill>
                <a:latin typeface="Selawik Semibold" panose="020B0604020202020204" pitchFamily="34" charset="0"/>
              </a:rPr>
              <a:t>: </a:t>
            </a:r>
            <a:r>
              <a:rPr lang="nl-NL" dirty="0">
                <a:solidFill>
                  <a:schemeClr val="accent6">
                    <a:lumMod val="50000"/>
                  </a:schemeClr>
                </a:solidFill>
                <a:latin typeface="Selawik Semibold" panose="020B0604020202020204" pitchFamily="34" charset="0"/>
              </a:rPr>
              <a:t>regering: koning + ministers. Kabinet: ministers + staatssecretarissen. Sturen ambtenaren aan. </a:t>
            </a:r>
          </a:p>
          <a:p>
            <a:endParaRPr lang="nl-NL" dirty="0">
              <a:solidFill>
                <a:schemeClr val="accent6">
                  <a:lumMod val="75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Rechtelijke macht: </a:t>
            </a:r>
            <a:r>
              <a:rPr lang="nl-NL" dirty="0">
                <a:solidFill>
                  <a:schemeClr val="accent6">
                    <a:lumMod val="50000"/>
                  </a:schemeClr>
                </a:solidFill>
                <a:latin typeface="Selawik Semibold" panose="020B0604020202020204" pitchFamily="34" charset="0"/>
              </a:rPr>
              <a:t>uitspreken over conflicten en beoordelen of iemand de wet heeft overtreden straffen uitdelen. = onafhankelijke en neutraal. </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Legaliteitsbeginsel</a:t>
            </a:r>
            <a:r>
              <a:rPr lang="nl-NL" dirty="0">
                <a:solidFill>
                  <a:schemeClr val="accent6">
                    <a:lumMod val="50000"/>
                  </a:schemeClr>
                </a:solidFill>
                <a:latin typeface="Selawik Semibold" panose="020B0604020202020204" pitchFamily="34" charset="0"/>
              </a:rPr>
              <a:t>: de overheid mag alleen handelen naar wat er in de wet vastgelegd staat.</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Rechtszekerheid: </a:t>
            </a:r>
            <a:r>
              <a:rPr lang="nl-NL" dirty="0">
                <a:solidFill>
                  <a:schemeClr val="accent6">
                    <a:lumMod val="50000"/>
                  </a:schemeClr>
                </a:solidFill>
                <a:latin typeface="Selawik Semibold" panose="020B0604020202020204" pitchFamily="34" charset="0"/>
              </a:rPr>
              <a:t>nieuwe wetten mogen niet met terugwerkende kracht worden toegepast.</a:t>
            </a:r>
            <a:endParaRPr lang="nl-NL" u="sng" dirty="0">
              <a:solidFill>
                <a:schemeClr val="accent6">
                  <a:lumMod val="50000"/>
                </a:schemeClr>
              </a:solidFill>
              <a:latin typeface="Selawik Semibold" panose="020B0604020202020204" pitchFamily="34" charset="0"/>
            </a:endParaRPr>
          </a:p>
        </p:txBody>
      </p:sp>
      <p:pic>
        <p:nvPicPr>
          <p:cNvPr id="25" name="Afbeelding 24" descr="Man klantenservice gefrustreerd">
            <a:extLst>
              <a:ext uri="{FF2B5EF4-FFF2-40B4-BE49-F238E27FC236}">
                <a16:creationId xmlns:a16="http://schemas.microsoft.com/office/drawing/2014/main" id="{3C315EDA-43DE-46A3-A544-F06B11E679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8419" y="370797"/>
            <a:ext cx="847162" cy="842211"/>
          </a:xfrm>
          <a:prstGeom prst="rect">
            <a:avLst/>
          </a:prstGeom>
        </p:spPr>
      </p:pic>
    </p:spTree>
    <p:extLst>
      <p:ext uri="{BB962C8B-B14F-4D97-AF65-F5344CB8AC3E}">
        <p14:creationId xmlns:p14="http://schemas.microsoft.com/office/powerpoint/2010/main" val="3837008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4BBBD07-6C66-4CEE-BEBB-3619F9967C5B}"/>
              </a:ext>
            </a:extLst>
          </p:cNvPr>
          <p:cNvSpPr>
            <a:spLocks noGrp="1"/>
          </p:cNvSpPr>
          <p:nvPr>
            <p:ph type="title"/>
          </p:nvPr>
        </p:nvSpPr>
        <p:spPr/>
        <p:txBody>
          <a:bodyPr/>
          <a:lstStyle/>
          <a:p>
            <a:r>
              <a:rPr lang="nl-NL" dirty="0"/>
              <a:t>P3 begrippen</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sp>
        <p:nvSpPr>
          <p:cNvPr id="18" name="Tekstvak 17">
            <a:extLst>
              <a:ext uri="{FF2B5EF4-FFF2-40B4-BE49-F238E27FC236}">
                <a16:creationId xmlns:a16="http://schemas.microsoft.com/office/drawing/2014/main" id="{70C13DA1-0B31-4297-BA2C-514B077B9F12}"/>
              </a:ext>
            </a:extLst>
          </p:cNvPr>
          <p:cNvSpPr txBox="1"/>
          <p:nvPr/>
        </p:nvSpPr>
        <p:spPr>
          <a:xfrm>
            <a:off x="1617238" y="982856"/>
            <a:ext cx="4478761" cy="6001643"/>
          </a:xfrm>
          <a:prstGeom prst="rect">
            <a:avLst/>
          </a:prstGeom>
          <a:noFill/>
        </p:spPr>
        <p:txBody>
          <a:bodyPr wrap="square" rtlCol="0">
            <a:spAutoFit/>
          </a:bodyPr>
          <a:lstStyle/>
          <a:p>
            <a:r>
              <a:rPr lang="nl-NL" sz="2400" b="1" dirty="0">
                <a:solidFill>
                  <a:schemeClr val="accent6">
                    <a:lumMod val="50000"/>
                  </a:schemeClr>
                </a:solidFill>
                <a:latin typeface="Hey Comic" pitchFamily="2" charset="0"/>
              </a:rPr>
              <a:t>Begrippen</a:t>
            </a:r>
          </a:p>
          <a:p>
            <a:endParaRPr lang="nl-NL" u="sng" dirty="0">
              <a:solidFill>
                <a:schemeClr val="accent6">
                  <a:lumMod val="75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Misdrijven: </a:t>
            </a:r>
            <a:r>
              <a:rPr lang="nl-NL" dirty="0">
                <a:solidFill>
                  <a:schemeClr val="accent6">
                    <a:lumMod val="50000"/>
                  </a:schemeClr>
                </a:solidFill>
                <a:latin typeface="Selawik Semibold" panose="020B0604020202020204" pitchFamily="34" charset="0"/>
              </a:rPr>
              <a:t>ernstige strafbare feiten, zoals diefstal, mishandeling, moord, rijden onder invloed en hacken. Maximale straf: levenslang en strafblad.</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Overtredingen: </a:t>
            </a:r>
            <a:r>
              <a:rPr lang="nl-NL" dirty="0">
                <a:solidFill>
                  <a:schemeClr val="accent6">
                    <a:lumMod val="50000"/>
                  </a:schemeClr>
                </a:solidFill>
                <a:latin typeface="Selawik Semibold" panose="020B0604020202020204" pitchFamily="34" charset="0"/>
              </a:rPr>
              <a:t>minder ernstige strafbare feiten, zoals fietsen zonder licht, wildplassen of vandalisme. Maximale straf: één jaar gevangenis.</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Criminaliteit:</a:t>
            </a:r>
            <a:r>
              <a:rPr lang="nl-NL" dirty="0">
                <a:solidFill>
                  <a:schemeClr val="accent6">
                    <a:lumMod val="75000"/>
                  </a:schemeClr>
                </a:solidFill>
                <a:latin typeface="Selawik Semibold" panose="020B0604020202020204" pitchFamily="34" charset="0"/>
              </a:rPr>
              <a:t> </a:t>
            </a:r>
            <a:r>
              <a:rPr lang="nl-NL" dirty="0">
                <a:solidFill>
                  <a:schemeClr val="accent6">
                    <a:lumMod val="50000"/>
                  </a:schemeClr>
                </a:solidFill>
                <a:latin typeface="Selawik Semibold" panose="020B0604020202020204" pitchFamily="34" charset="0"/>
              </a:rPr>
              <a:t>alle misdrijven die in de wet staan.</a:t>
            </a:r>
            <a:endParaRPr lang="nl-NL" u="sng" dirty="0">
              <a:solidFill>
                <a:schemeClr val="accent6">
                  <a:lumMod val="50000"/>
                </a:schemeClr>
              </a:solidFill>
              <a:latin typeface="Selawik Semibold" panose="020B0604020202020204" pitchFamily="34" charset="0"/>
            </a:endParaRP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Onschuldvermoeden: </a:t>
            </a:r>
            <a:r>
              <a:rPr lang="nl-NL" dirty="0">
                <a:solidFill>
                  <a:schemeClr val="accent6">
                    <a:lumMod val="50000"/>
                  </a:schemeClr>
                </a:solidFill>
                <a:latin typeface="Selawik Semibold" panose="020B0604020202020204" pitchFamily="34" charset="0"/>
              </a:rPr>
              <a:t>je blijft anoniem, totdat je schuldig bent volgens de rechter.</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Alle OvJ samen: </a:t>
            </a:r>
            <a:r>
              <a:rPr lang="nl-NL" dirty="0">
                <a:solidFill>
                  <a:schemeClr val="accent6">
                    <a:lumMod val="50000"/>
                  </a:schemeClr>
                </a:solidFill>
                <a:latin typeface="Selawik Semibold" panose="020B0604020202020204" pitchFamily="34" charset="0"/>
              </a:rPr>
              <a:t>Openbaar Ministerie (OM)</a:t>
            </a:r>
          </a:p>
        </p:txBody>
      </p:sp>
      <p:sp>
        <p:nvSpPr>
          <p:cNvPr id="20" name="Tekstvak 19">
            <a:extLst>
              <a:ext uri="{FF2B5EF4-FFF2-40B4-BE49-F238E27FC236}">
                <a16:creationId xmlns:a16="http://schemas.microsoft.com/office/drawing/2014/main" id="{80EB9D9C-F4AD-425A-9278-522D02C21375}"/>
              </a:ext>
            </a:extLst>
          </p:cNvPr>
          <p:cNvSpPr txBox="1"/>
          <p:nvPr/>
        </p:nvSpPr>
        <p:spPr>
          <a:xfrm>
            <a:off x="6095999" y="982856"/>
            <a:ext cx="4813005" cy="1477328"/>
          </a:xfrm>
          <a:prstGeom prst="rect">
            <a:avLst/>
          </a:prstGeom>
          <a:noFill/>
        </p:spPr>
        <p:txBody>
          <a:bodyPr wrap="square" rtlCol="0">
            <a:spAutoFit/>
          </a:bodyPr>
          <a:lstStyle/>
          <a:p>
            <a:r>
              <a:rPr lang="nl-NL" u="sng" dirty="0">
                <a:solidFill>
                  <a:schemeClr val="accent6">
                    <a:lumMod val="75000"/>
                  </a:schemeClr>
                </a:solidFill>
                <a:latin typeface="Selawik Semibold" panose="020B0604020202020204" pitchFamily="34" charset="0"/>
              </a:rPr>
              <a:t>Transactie: </a:t>
            </a:r>
            <a:r>
              <a:rPr lang="nl-NL" dirty="0">
                <a:solidFill>
                  <a:schemeClr val="accent6">
                    <a:lumMod val="50000"/>
                  </a:schemeClr>
                </a:solidFill>
                <a:latin typeface="Selawik Semibold" panose="020B0604020202020204" pitchFamily="34" charset="0"/>
              </a:rPr>
              <a:t>de verdachte betaalt een geldbedrag of krijgt een taakstraf.</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Strafbeschikking: </a:t>
            </a:r>
            <a:r>
              <a:rPr lang="nl-NL" dirty="0">
                <a:solidFill>
                  <a:schemeClr val="accent6">
                    <a:lumMod val="50000"/>
                  </a:schemeClr>
                </a:solidFill>
                <a:latin typeface="Selawik Semibold" panose="020B0604020202020204" pitchFamily="34" charset="0"/>
              </a:rPr>
              <a:t>lijkt op transactie, maar bij strafbeschikking staat schuld vast. </a:t>
            </a:r>
            <a:endParaRPr lang="nl-NL" u="sng" dirty="0">
              <a:solidFill>
                <a:schemeClr val="accent6">
                  <a:lumMod val="50000"/>
                </a:schemeClr>
              </a:solidFill>
              <a:latin typeface="Selawik Semibold" panose="020B0604020202020204" pitchFamily="34" charset="0"/>
            </a:endParaRPr>
          </a:p>
        </p:txBody>
      </p:sp>
      <p:grpSp>
        <p:nvGrpSpPr>
          <p:cNvPr id="26" name="Groep 25">
            <a:extLst>
              <a:ext uri="{FF2B5EF4-FFF2-40B4-BE49-F238E27FC236}">
                <a16:creationId xmlns:a16="http://schemas.microsoft.com/office/drawing/2014/main" id="{4BAC280C-C266-4B5F-B10B-65C3D4C533A5}"/>
              </a:ext>
            </a:extLst>
          </p:cNvPr>
          <p:cNvGrpSpPr/>
          <p:nvPr/>
        </p:nvGrpSpPr>
        <p:grpSpPr>
          <a:xfrm>
            <a:off x="1617239" y="279427"/>
            <a:ext cx="8957521" cy="616755"/>
            <a:chOff x="1571604" y="2580601"/>
            <a:chExt cx="9704439" cy="727774"/>
          </a:xfrm>
        </p:grpSpPr>
        <p:sp>
          <p:nvSpPr>
            <p:cNvPr id="27" name="Rechthoek: afgeronde hoeken 26">
              <a:extLst>
                <a:ext uri="{FF2B5EF4-FFF2-40B4-BE49-F238E27FC236}">
                  <a16:creationId xmlns:a16="http://schemas.microsoft.com/office/drawing/2014/main" id="{C64B840D-10F1-41E6-968F-62520FD71C90}"/>
                </a:ext>
              </a:extLst>
            </p:cNvPr>
            <p:cNvSpPr/>
            <p:nvPr/>
          </p:nvSpPr>
          <p:spPr>
            <a:xfrm>
              <a:off x="1571604" y="2580601"/>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afgeronde hoeken 27">
              <a:extLst>
                <a:ext uri="{FF2B5EF4-FFF2-40B4-BE49-F238E27FC236}">
                  <a16:creationId xmlns:a16="http://schemas.microsoft.com/office/drawing/2014/main" id="{CE6818A5-26FA-4703-9A00-B6954DA51894}"/>
                </a:ext>
              </a:extLst>
            </p:cNvPr>
            <p:cNvSpPr/>
            <p:nvPr/>
          </p:nvSpPr>
          <p:spPr>
            <a:xfrm>
              <a:off x="1571604" y="2580601"/>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kstvak 28">
              <a:extLst>
                <a:ext uri="{FF2B5EF4-FFF2-40B4-BE49-F238E27FC236}">
                  <a16:creationId xmlns:a16="http://schemas.microsoft.com/office/drawing/2014/main" id="{40058AAA-9E74-49A3-B591-180D8AFB595F}"/>
                </a:ext>
              </a:extLst>
            </p:cNvPr>
            <p:cNvSpPr txBox="1"/>
            <p:nvPr/>
          </p:nvSpPr>
          <p:spPr>
            <a:xfrm>
              <a:off x="1743988" y="2596552"/>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3</a:t>
              </a:r>
            </a:p>
          </p:txBody>
        </p:sp>
        <p:sp>
          <p:nvSpPr>
            <p:cNvPr id="30" name="Tekstvak 29">
              <a:extLst>
                <a:ext uri="{FF2B5EF4-FFF2-40B4-BE49-F238E27FC236}">
                  <a16:creationId xmlns:a16="http://schemas.microsoft.com/office/drawing/2014/main" id="{B24D9912-CFD2-457C-9B82-8DEB4F3BBABB}"/>
                </a:ext>
              </a:extLst>
            </p:cNvPr>
            <p:cNvSpPr txBox="1"/>
            <p:nvPr/>
          </p:nvSpPr>
          <p:spPr>
            <a:xfrm>
              <a:off x="2382665" y="2682877"/>
              <a:ext cx="6622026" cy="523220"/>
            </a:xfrm>
            <a:prstGeom prst="rect">
              <a:avLst/>
            </a:prstGeom>
            <a:noFill/>
          </p:spPr>
          <p:txBody>
            <a:bodyPr wrap="square" rtlCol="0">
              <a:spAutoFit/>
            </a:bodyPr>
            <a:lstStyle/>
            <a:p>
              <a:r>
                <a:rPr lang="nl-NL" sz="2800" dirty="0">
                  <a:latin typeface="Hey Comic" pitchFamily="2" charset="0"/>
                </a:rPr>
                <a:t>Criminaliteit en opsporing</a:t>
              </a:r>
            </a:p>
          </p:txBody>
        </p:sp>
      </p:grpSp>
      <p:pic>
        <p:nvPicPr>
          <p:cNvPr id="21" name="Afbeelding 20" descr="Man klantenservice houdt handen vast">
            <a:extLst>
              <a:ext uri="{FF2B5EF4-FFF2-40B4-BE49-F238E27FC236}">
                <a16:creationId xmlns:a16="http://schemas.microsoft.com/office/drawing/2014/main" id="{82EA0150-9BEB-4CE0-BBD7-FC54EE9754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2339" y="366101"/>
            <a:ext cx="802476" cy="797365"/>
          </a:xfrm>
          <a:prstGeom prst="rect">
            <a:avLst/>
          </a:prstGeom>
        </p:spPr>
      </p:pic>
    </p:spTree>
    <p:extLst>
      <p:ext uri="{BB962C8B-B14F-4D97-AF65-F5344CB8AC3E}">
        <p14:creationId xmlns:p14="http://schemas.microsoft.com/office/powerpoint/2010/main" val="2118627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CB6D5F-A6AC-4127-8F06-5CA0ED8A21D3}"/>
              </a:ext>
            </a:extLst>
          </p:cNvPr>
          <p:cNvSpPr>
            <a:spLocks noGrp="1"/>
          </p:cNvSpPr>
          <p:nvPr>
            <p:ph type="title"/>
          </p:nvPr>
        </p:nvSpPr>
        <p:spPr/>
        <p:txBody>
          <a:bodyPr/>
          <a:lstStyle/>
          <a:p>
            <a:r>
              <a:rPr lang="nl-NL" dirty="0"/>
              <a:t>P4 begrippen</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sp>
        <p:nvSpPr>
          <p:cNvPr id="18" name="Tekstvak 17">
            <a:extLst>
              <a:ext uri="{FF2B5EF4-FFF2-40B4-BE49-F238E27FC236}">
                <a16:creationId xmlns:a16="http://schemas.microsoft.com/office/drawing/2014/main" id="{70C13DA1-0B31-4297-BA2C-514B077B9F12}"/>
              </a:ext>
            </a:extLst>
          </p:cNvPr>
          <p:cNvSpPr txBox="1"/>
          <p:nvPr/>
        </p:nvSpPr>
        <p:spPr>
          <a:xfrm>
            <a:off x="1617238" y="982856"/>
            <a:ext cx="4478761" cy="5447645"/>
          </a:xfrm>
          <a:prstGeom prst="rect">
            <a:avLst/>
          </a:prstGeom>
          <a:noFill/>
        </p:spPr>
        <p:txBody>
          <a:bodyPr wrap="square" rtlCol="0">
            <a:spAutoFit/>
          </a:bodyPr>
          <a:lstStyle/>
          <a:p>
            <a:r>
              <a:rPr lang="nl-NL" sz="2400" b="1" dirty="0">
                <a:solidFill>
                  <a:schemeClr val="accent6">
                    <a:lumMod val="50000"/>
                  </a:schemeClr>
                </a:solidFill>
                <a:latin typeface="Hey Comic" pitchFamily="2" charset="0"/>
              </a:rPr>
              <a:t>Begrippen</a:t>
            </a:r>
          </a:p>
          <a:p>
            <a:endParaRPr lang="nl-NL" u="sng" dirty="0">
              <a:solidFill>
                <a:schemeClr val="accent6">
                  <a:lumMod val="75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Meervoudige strafkamer: </a:t>
            </a:r>
            <a:r>
              <a:rPr lang="nl-NL" dirty="0">
                <a:solidFill>
                  <a:schemeClr val="accent6">
                    <a:lumMod val="50000"/>
                  </a:schemeClr>
                </a:solidFill>
                <a:latin typeface="Selawik Semibold" panose="020B0604020202020204" pitchFamily="34" charset="0"/>
              </a:rPr>
              <a:t>twee of meer rechters. Bij strafzaken waarbij de OvJ meer dan één jaar gevangenisstraf eist.</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Zitting: </a:t>
            </a:r>
            <a:r>
              <a:rPr lang="nl-NL" dirty="0">
                <a:solidFill>
                  <a:schemeClr val="accent6">
                    <a:lumMod val="50000"/>
                  </a:schemeClr>
                </a:solidFill>
                <a:latin typeface="Selawik Semibold" panose="020B0604020202020204" pitchFamily="34" charset="0"/>
              </a:rPr>
              <a:t>het moment waarop rechters de zaak behandelen.</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Dagvaarding:</a:t>
            </a:r>
            <a:r>
              <a:rPr lang="nl-NL" dirty="0">
                <a:solidFill>
                  <a:schemeClr val="accent6">
                    <a:lumMod val="75000"/>
                  </a:schemeClr>
                </a:solidFill>
                <a:latin typeface="Selawik Semibold" panose="020B0604020202020204" pitchFamily="34" charset="0"/>
              </a:rPr>
              <a:t> </a:t>
            </a:r>
            <a:r>
              <a:rPr lang="nl-NL" dirty="0">
                <a:solidFill>
                  <a:schemeClr val="accent6">
                    <a:lumMod val="50000"/>
                  </a:schemeClr>
                </a:solidFill>
                <a:latin typeface="Selawik Semibold" panose="020B0604020202020204" pitchFamily="34" charset="0"/>
              </a:rPr>
              <a:t>daar staat beschuldiging en waar en wanneer zitting plaatsvindt.</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Novum: </a:t>
            </a:r>
            <a:r>
              <a:rPr lang="nl-NL" dirty="0">
                <a:solidFill>
                  <a:schemeClr val="accent6">
                    <a:lumMod val="50000"/>
                  </a:schemeClr>
                </a:solidFill>
                <a:latin typeface="Selawik Semibold" panose="020B0604020202020204" pitchFamily="34" charset="0"/>
              </a:rPr>
              <a:t>nieuw feit</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Voorwaardelijke straf:</a:t>
            </a:r>
            <a:r>
              <a:rPr lang="nl-NL" dirty="0">
                <a:solidFill>
                  <a:schemeClr val="accent6">
                    <a:lumMod val="75000"/>
                  </a:schemeClr>
                </a:solidFill>
                <a:latin typeface="Selawik Semibold" panose="020B0604020202020204" pitchFamily="34" charset="0"/>
              </a:rPr>
              <a:t> </a:t>
            </a:r>
            <a:r>
              <a:rPr lang="nl-NL" dirty="0">
                <a:solidFill>
                  <a:schemeClr val="accent6">
                    <a:lumMod val="50000"/>
                  </a:schemeClr>
                </a:solidFill>
                <a:latin typeface="Selawik Semibold" panose="020B0604020202020204" pitchFamily="34" charset="0"/>
              </a:rPr>
              <a:t>als de dader zich in de opgegeven periode (proeftijd) van bepaalde voorwaarde houdt, krijgt hij dat deel van de straf niet. </a:t>
            </a:r>
            <a:endParaRPr lang="nl-NL" u="sng" dirty="0">
              <a:solidFill>
                <a:schemeClr val="accent6">
                  <a:lumMod val="50000"/>
                </a:schemeClr>
              </a:solidFill>
              <a:latin typeface="Selawik Semibold" panose="020B0604020202020204" pitchFamily="34" charset="0"/>
            </a:endParaRPr>
          </a:p>
          <a:p>
            <a:endParaRPr lang="nl-NL" u="sng" dirty="0">
              <a:solidFill>
                <a:schemeClr val="accent6">
                  <a:lumMod val="50000"/>
                </a:schemeClr>
              </a:solidFill>
              <a:latin typeface="Selawik Semibold" panose="020B0604020202020204" pitchFamily="34" charset="0"/>
            </a:endParaRPr>
          </a:p>
        </p:txBody>
      </p:sp>
      <p:sp>
        <p:nvSpPr>
          <p:cNvPr id="20" name="Tekstvak 19">
            <a:extLst>
              <a:ext uri="{FF2B5EF4-FFF2-40B4-BE49-F238E27FC236}">
                <a16:creationId xmlns:a16="http://schemas.microsoft.com/office/drawing/2014/main" id="{80EB9D9C-F4AD-425A-9278-522D02C21375}"/>
              </a:ext>
            </a:extLst>
          </p:cNvPr>
          <p:cNvSpPr txBox="1"/>
          <p:nvPr/>
        </p:nvSpPr>
        <p:spPr>
          <a:xfrm>
            <a:off x="6095999" y="982856"/>
            <a:ext cx="4813005" cy="2862322"/>
          </a:xfrm>
          <a:prstGeom prst="rect">
            <a:avLst/>
          </a:prstGeom>
          <a:noFill/>
        </p:spPr>
        <p:txBody>
          <a:bodyPr wrap="square" rtlCol="0">
            <a:spAutoFit/>
          </a:bodyPr>
          <a:lstStyle/>
          <a:p>
            <a:r>
              <a:rPr lang="nl-NL" u="sng" dirty="0">
                <a:solidFill>
                  <a:schemeClr val="accent6">
                    <a:lumMod val="75000"/>
                  </a:schemeClr>
                </a:solidFill>
                <a:latin typeface="Selawik Semibold" panose="020B0604020202020204" pitchFamily="34" charset="0"/>
              </a:rPr>
              <a:t>Strafrechtelijke maatregelen: </a:t>
            </a:r>
            <a:r>
              <a:rPr lang="nl-NL" dirty="0">
                <a:solidFill>
                  <a:schemeClr val="accent6">
                    <a:lumMod val="50000"/>
                  </a:schemeClr>
                </a:solidFill>
                <a:latin typeface="Selawik Semibold" panose="020B0604020202020204" pitchFamily="34" charset="0"/>
              </a:rPr>
              <a:t>schadevergoeding, terbeschikkingstelling (TBS)</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TBS: </a:t>
            </a:r>
            <a:r>
              <a:rPr lang="nl-NL" dirty="0">
                <a:solidFill>
                  <a:schemeClr val="accent6">
                    <a:lumMod val="50000"/>
                  </a:schemeClr>
                </a:solidFill>
                <a:latin typeface="Selawik Semibold" panose="020B0604020202020204" pitchFamily="34" charset="0"/>
              </a:rPr>
              <a:t>wordt opgelegd wanneer de dader tijdens het plegen psychisch in de war was. Niet of verminderd toerekeningsvatbaar. Belangrijk onderdeel is verlof. </a:t>
            </a:r>
          </a:p>
          <a:p>
            <a:endParaRPr lang="nl-NL" u="sng" dirty="0">
              <a:solidFill>
                <a:schemeClr val="accent6">
                  <a:lumMod val="50000"/>
                </a:schemeClr>
              </a:solidFill>
              <a:latin typeface="Selawik Semibold" panose="020B0604020202020204" pitchFamily="34" charset="0"/>
            </a:endParaRPr>
          </a:p>
          <a:p>
            <a:endParaRPr lang="nl-NL" u="sng" dirty="0">
              <a:solidFill>
                <a:schemeClr val="accent6">
                  <a:lumMod val="50000"/>
                </a:schemeClr>
              </a:solidFill>
              <a:latin typeface="Selawik Semibold" panose="020B0604020202020204" pitchFamily="34" charset="0"/>
            </a:endParaRPr>
          </a:p>
        </p:txBody>
      </p:sp>
      <p:grpSp>
        <p:nvGrpSpPr>
          <p:cNvPr id="19" name="Groep 18">
            <a:extLst>
              <a:ext uri="{FF2B5EF4-FFF2-40B4-BE49-F238E27FC236}">
                <a16:creationId xmlns:a16="http://schemas.microsoft.com/office/drawing/2014/main" id="{001F9CEA-9484-4408-8693-D603B78A263A}"/>
              </a:ext>
            </a:extLst>
          </p:cNvPr>
          <p:cNvGrpSpPr/>
          <p:nvPr/>
        </p:nvGrpSpPr>
        <p:grpSpPr>
          <a:xfrm>
            <a:off x="1617239" y="279426"/>
            <a:ext cx="8957521" cy="616756"/>
            <a:chOff x="1484771" y="3383127"/>
            <a:chExt cx="9704439" cy="727775"/>
          </a:xfrm>
        </p:grpSpPr>
        <p:sp>
          <p:nvSpPr>
            <p:cNvPr id="21" name="Rechthoek: afgeronde hoeken 20">
              <a:extLst>
                <a:ext uri="{FF2B5EF4-FFF2-40B4-BE49-F238E27FC236}">
                  <a16:creationId xmlns:a16="http://schemas.microsoft.com/office/drawing/2014/main" id="{ECD43569-2AA6-49F9-93EB-09A0469ECF0F}"/>
                </a:ext>
              </a:extLst>
            </p:cNvPr>
            <p:cNvSpPr/>
            <p:nvPr/>
          </p:nvSpPr>
          <p:spPr>
            <a:xfrm>
              <a:off x="1484771" y="3383128"/>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3F5AD4AF-5618-481A-93E4-06F03E04E787}"/>
                </a:ext>
              </a:extLst>
            </p:cNvPr>
            <p:cNvSpPr/>
            <p:nvPr/>
          </p:nvSpPr>
          <p:spPr>
            <a:xfrm>
              <a:off x="1484771" y="3383128"/>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kstvak 22">
              <a:extLst>
                <a:ext uri="{FF2B5EF4-FFF2-40B4-BE49-F238E27FC236}">
                  <a16:creationId xmlns:a16="http://schemas.microsoft.com/office/drawing/2014/main" id="{0C997DD8-B48E-4A24-8DF0-97A437ABD6BB}"/>
                </a:ext>
              </a:extLst>
            </p:cNvPr>
            <p:cNvSpPr txBox="1"/>
            <p:nvPr/>
          </p:nvSpPr>
          <p:spPr>
            <a:xfrm>
              <a:off x="1627055" y="3383127"/>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4</a:t>
              </a:r>
            </a:p>
          </p:txBody>
        </p:sp>
        <p:sp>
          <p:nvSpPr>
            <p:cNvPr id="24" name="Tekstvak 23">
              <a:extLst>
                <a:ext uri="{FF2B5EF4-FFF2-40B4-BE49-F238E27FC236}">
                  <a16:creationId xmlns:a16="http://schemas.microsoft.com/office/drawing/2014/main" id="{74C420AC-7F09-45EE-B69E-1DB37DEE22C2}"/>
                </a:ext>
              </a:extLst>
            </p:cNvPr>
            <p:cNvSpPr txBox="1"/>
            <p:nvPr/>
          </p:nvSpPr>
          <p:spPr>
            <a:xfrm>
              <a:off x="2295832" y="3485404"/>
              <a:ext cx="6622026" cy="523220"/>
            </a:xfrm>
            <a:prstGeom prst="rect">
              <a:avLst/>
            </a:prstGeom>
            <a:noFill/>
          </p:spPr>
          <p:txBody>
            <a:bodyPr wrap="square" rtlCol="0">
              <a:spAutoFit/>
            </a:bodyPr>
            <a:lstStyle/>
            <a:p>
              <a:r>
                <a:rPr lang="nl-NL" sz="2800" dirty="0">
                  <a:latin typeface="Hey Comic" pitchFamily="2" charset="0"/>
                </a:rPr>
                <a:t>Rechtspraak en straffen</a:t>
              </a:r>
            </a:p>
          </p:txBody>
        </p:sp>
      </p:grpSp>
      <p:pic>
        <p:nvPicPr>
          <p:cNvPr id="25" name="Afbeelding 24" descr="Man klantenservice legt uit arm uitgestoken">
            <a:extLst>
              <a:ext uri="{FF2B5EF4-FFF2-40B4-BE49-F238E27FC236}">
                <a16:creationId xmlns:a16="http://schemas.microsoft.com/office/drawing/2014/main" id="{6DF5D659-25AF-40AA-BA1C-33269756FA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9494" y="360516"/>
            <a:ext cx="800376" cy="843979"/>
          </a:xfrm>
          <a:prstGeom prst="rect">
            <a:avLst/>
          </a:prstGeom>
        </p:spPr>
      </p:pic>
    </p:spTree>
    <p:extLst>
      <p:ext uri="{BB962C8B-B14F-4D97-AF65-F5344CB8AC3E}">
        <p14:creationId xmlns:p14="http://schemas.microsoft.com/office/powerpoint/2010/main" val="350007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C0DBC5F-C142-4135-8A60-109C843B771E}"/>
              </a:ext>
            </a:extLst>
          </p:cNvPr>
          <p:cNvSpPr>
            <a:spLocks noGrp="1"/>
          </p:cNvSpPr>
          <p:nvPr>
            <p:ph type="title"/>
          </p:nvPr>
        </p:nvSpPr>
        <p:spPr/>
        <p:txBody>
          <a:bodyPr/>
          <a:lstStyle/>
          <a:p>
            <a:r>
              <a:rPr lang="nl-NL" dirty="0"/>
              <a:t>P5 begrippen</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sp>
        <p:nvSpPr>
          <p:cNvPr id="18" name="Tekstvak 17">
            <a:extLst>
              <a:ext uri="{FF2B5EF4-FFF2-40B4-BE49-F238E27FC236}">
                <a16:creationId xmlns:a16="http://schemas.microsoft.com/office/drawing/2014/main" id="{70C13DA1-0B31-4297-BA2C-514B077B9F12}"/>
              </a:ext>
            </a:extLst>
          </p:cNvPr>
          <p:cNvSpPr txBox="1"/>
          <p:nvPr/>
        </p:nvSpPr>
        <p:spPr>
          <a:xfrm>
            <a:off x="1617238" y="982856"/>
            <a:ext cx="4478761" cy="3231654"/>
          </a:xfrm>
          <a:prstGeom prst="rect">
            <a:avLst/>
          </a:prstGeom>
          <a:noFill/>
        </p:spPr>
        <p:txBody>
          <a:bodyPr wrap="square" rtlCol="0">
            <a:spAutoFit/>
          </a:bodyPr>
          <a:lstStyle/>
          <a:p>
            <a:r>
              <a:rPr lang="nl-NL" sz="2400" b="1" dirty="0">
                <a:solidFill>
                  <a:schemeClr val="accent6">
                    <a:lumMod val="50000"/>
                  </a:schemeClr>
                </a:solidFill>
                <a:latin typeface="Hey Comic" pitchFamily="2" charset="0"/>
              </a:rPr>
              <a:t>Begrippen</a:t>
            </a:r>
          </a:p>
          <a:p>
            <a:endParaRPr lang="nl-NL" u="sng" dirty="0">
              <a:solidFill>
                <a:schemeClr val="accent6">
                  <a:lumMod val="75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Vonnis</a:t>
            </a:r>
            <a:r>
              <a:rPr lang="nl-NL" u="sng" dirty="0">
                <a:solidFill>
                  <a:schemeClr val="accent6">
                    <a:lumMod val="50000"/>
                  </a:schemeClr>
                </a:solidFill>
                <a:latin typeface="Selawik Semibold" panose="020B0604020202020204" pitchFamily="34" charset="0"/>
              </a:rPr>
              <a:t>: </a:t>
            </a:r>
            <a:r>
              <a:rPr lang="nl-NL" dirty="0">
                <a:solidFill>
                  <a:schemeClr val="accent6">
                    <a:lumMod val="50000"/>
                  </a:schemeClr>
                </a:solidFill>
                <a:latin typeface="Selawik Semibold" panose="020B0604020202020204" pitchFamily="34" charset="0"/>
              </a:rPr>
              <a:t>uitspraak van de rechter.</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Dwangsom: </a:t>
            </a:r>
            <a:r>
              <a:rPr lang="nl-NL" dirty="0">
                <a:solidFill>
                  <a:schemeClr val="accent6">
                    <a:lumMod val="50000"/>
                  </a:schemeClr>
                </a:solidFill>
                <a:latin typeface="Selawik Semibold" panose="020B0604020202020204" pitchFamily="34" charset="0"/>
              </a:rPr>
              <a:t>bedrag wat bij herhaling van verboden gedrag betaald moet worden. </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Kort geding: </a:t>
            </a:r>
            <a:r>
              <a:rPr lang="nl-NL" dirty="0">
                <a:solidFill>
                  <a:schemeClr val="accent6">
                    <a:lumMod val="50000"/>
                  </a:schemeClr>
                </a:solidFill>
                <a:latin typeface="Selawik Semibold" panose="020B0604020202020204" pitchFamily="34" charset="0"/>
              </a:rPr>
              <a:t>versnelde en vereenvoudigde procedure voor spoedeisende zaken.</a:t>
            </a:r>
            <a:endParaRPr lang="nl-NL" u="sng" dirty="0">
              <a:solidFill>
                <a:schemeClr val="accent6">
                  <a:lumMod val="50000"/>
                </a:schemeClr>
              </a:solidFill>
              <a:latin typeface="Selawik Semibold" panose="020B0604020202020204" pitchFamily="34" charset="0"/>
            </a:endParaRPr>
          </a:p>
        </p:txBody>
      </p:sp>
      <p:sp>
        <p:nvSpPr>
          <p:cNvPr id="20" name="Tekstvak 19">
            <a:extLst>
              <a:ext uri="{FF2B5EF4-FFF2-40B4-BE49-F238E27FC236}">
                <a16:creationId xmlns:a16="http://schemas.microsoft.com/office/drawing/2014/main" id="{80EB9D9C-F4AD-425A-9278-522D02C21375}"/>
              </a:ext>
            </a:extLst>
          </p:cNvPr>
          <p:cNvSpPr txBox="1"/>
          <p:nvPr/>
        </p:nvSpPr>
        <p:spPr>
          <a:xfrm>
            <a:off x="6095999" y="982856"/>
            <a:ext cx="4813005" cy="646331"/>
          </a:xfrm>
          <a:prstGeom prst="rect">
            <a:avLst/>
          </a:prstGeom>
          <a:noFill/>
        </p:spPr>
        <p:txBody>
          <a:bodyPr wrap="square" rtlCol="0">
            <a:spAutoFit/>
          </a:bodyPr>
          <a:lstStyle/>
          <a:p>
            <a:endParaRPr lang="nl-NL" u="sng" dirty="0">
              <a:solidFill>
                <a:schemeClr val="accent6">
                  <a:lumMod val="50000"/>
                </a:schemeClr>
              </a:solidFill>
              <a:latin typeface="Selawik Semibold" panose="020B0604020202020204" pitchFamily="34" charset="0"/>
            </a:endParaRPr>
          </a:p>
          <a:p>
            <a:endParaRPr lang="nl-NL" u="sng" dirty="0">
              <a:solidFill>
                <a:schemeClr val="accent6">
                  <a:lumMod val="50000"/>
                </a:schemeClr>
              </a:solidFill>
              <a:latin typeface="Selawik Semibold" panose="020B0604020202020204" pitchFamily="34" charset="0"/>
            </a:endParaRPr>
          </a:p>
        </p:txBody>
      </p:sp>
      <p:grpSp>
        <p:nvGrpSpPr>
          <p:cNvPr id="25" name="Groep 24">
            <a:extLst>
              <a:ext uri="{FF2B5EF4-FFF2-40B4-BE49-F238E27FC236}">
                <a16:creationId xmlns:a16="http://schemas.microsoft.com/office/drawing/2014/main" id="{0C044611-0E50-47B2-959C-A943CC75A99E}"/>
              </a:ext>
            </a:extLst>
          </p:cNvPr>
          <p:cNvGrpSpPr/>
          <p:nvPr/>
        </p:nvGrpSpPr>
        <p:grpSpPr>
          <a:xfrm>
            <a:off x="1617238" y="290097"/>
            <a:ext cx="8957521" cy="616755"/>
            <a:chOff x="1571604" y="4220292"/>
            <a:chExt cx="9704439" cy="727774"/>
          </a:xfrm>
        </p:grpSpPr>
        <p:sp>
          <p:nvSpPr>
            <p:cNvPr id="26" name="Rechthoek: afgeronde hoeken 25">
              <a:extLst>
                <a:ext uri="{FF2B5EF4-FFF2-40B4-BE49-F238E27FC236}">
                  <a16:creationId xmlns:a16="http://schemas.microsoft.com/office/drawing/2014/main" id="{D9C37223-0BE7-40D2-A88C-139C492AD573}"/>
                </a:ext>
              </a:extLst>
            </p:cNvPr>
            <p:cNvSpPr/>
            <p:nvPr/>
          </p:nvSpPr>
          <p:spPr>
            <a:xfrm>
              <a:off x="1571604" y="4220292"/>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AD828F1E-0A09-4A75-B2FA-4F29E1B99997}"/>
                </a:ext>
              </a:extLst>
            </p:cNvPr>
            <p:cNvSpPr/>
            <p:nvPr/>
          </p:nvSpPr>
          <p:spPr>
            <a:xfrm>
              <a:off x="1571604" y="4220292"/>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Tekstvak 27">
              <a:extLst>
                <a:ext uri="{FF2B5EF4-FFF2-40B4-BE49-F238E27FC236}">
                  <a16:creationId xmlns:a16="http://schemas.microsoft.com/office/drawing/2014/main" id="{E586B01C-9FA9-421C-827D-4BCC356A32C0}"/>
                </a:ext>
              </a:extLst>
            </p:cNvPr>
            <p:cNvSpPr txBox="1"/>
            <p:nvPr/>
          </p:nvSpPr>
          <p:spPr>
            <a:xfrm>
              <a:off x="1743988" y="4237835"/>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5</a:t>
              </a:r>
            </a:p>
          </p:txBody>
        </p:sp>
        <p:sp>
          <p:nvSpPr>
            <p:cNvPr id="29" name="Tekstvak 28">
              <a:extLst>
                <a:ext uri="{FF2B5EF4-FFF2-40B4-BE49-F238E27FC236}">
                  <a16:creationId xmlns:a16="http://schemas.microsoft.com/office/drawing/2014/main" id="{C1A4861F-2548-4AEE-9839-1345ECE184DA}"/>
                </a:ext>
              </a:extLst>
            </p:cNvPr>
            <p:cNvSpPr txBox="1"/>
            <p:nvPr/>
          </p:nvSpPr>
          <p:spPr>
            <a:xfrm>
              <a:off x="2382665" y="4322568"/>
              <a:ext cx="6622026" cy="523220"/>
            </a:xfrm>
            <a:prstGeom prst="rect">
              <a:avLst/>
            </a:prstGeom>
            <a:noFill/>
          </p:spPr>
          <p:txBody>
            <a:bodyPr wrap="square" rtlCol="0">
              <a:spAutoFit/>
            </a:bodyPr>
            <a:lstStyle/>
            <a:p>
              <a:r>
                <a:rPr lang="nl-NL" sz="2800" dirty="0">
                  <a:latin typeface="Hey Comic" pitchFamily="2" charset="0"/>
                </a:rPr>
                <a:t>Conflicten oplossen</a:t>
              </a:r>
            </a:p>
          </p:txBody>
        </p:sp>
      </p:grpSp>
      <p:pic>
        <p:nvPicPr>
          <p:cNvPr id="30" name="Afbeelding 29" descr="Man klantenservice">
            <a:extLst>
              <a:ext uri="{FF2B5EF4-FFF2-40B4-BE49-F238E27FC236}">
                <a16:creationId xmlns:a16="http://schemas.microsoft.com/office/drawing/2014/main" id="{E74F419F-44EA-42EC-8AD8-A03D6DF511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7456" y="371208"/>
            <a:ext cx="730194" cy="833287"/>
          </a:xfrm>
          <a:prstGeom prst="rect">
            <a:avLst/>
          </a:prstGeom>
        </p:spPr>
      </p:pic>
    </p:spTree>
    <p:extLst>
      <p:ext uri="{BB962C8B-B14F-4D97-AF65-F5344CB8AC3E}">
        <p14:creationId xmlns:p14="http://schemas.microsoft.com/office/powerpoint/2010/main" val="258690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el 110">
            <a:extLst>
              <a:ext uri="{FF2B5EF4-FFF2-40B4-BE49-F238E27FC236}">
                <a16:creationId xmlns:a16="http://schemas.microsoft.com/office/drawing/2014/main" id="{89DF1788-87E2-4113-9F61-B9642AFE805B}"/>
              </a:ext>
            </a:extLst>
          </p:cNvPr>
          <p:cNvSpPr>
            <a:spLocks noGrp="1"/>
          </p:cNvSpPr>
          <p:nvPr>
            <p:ph type="title"/>
          </p:nvPr>
        </p:nvSpPr>
        <p:spPr/>
        <p:txBody>
          <a:bodyPr/>
          <a:lstStyle/>
          <a:p>
            <a:r>
              <a:rPr lang="nl-NL" dirty="0"/>
              <a:t>inhoudsopgave</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extLst>
              <a:ext uri="{FF2B5EF4-FFF2-40B4-BE49-F238E27FC236}">
                <a16:creationId xmlns:a16="http://schemas.microsoft.com/office/drawing/2014/main" id="{F54C71C6-53F6-4222-AAE9-16D345F09E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296" y="1635522"/>
            <a:ext cx="914400" cy="914400"/>
          </a:xfrm>
          <a:prstGeom prst="rect">
            <a:avLst/>
          </a:prstGeom>
        </p:spPr>
      </p:pic>
      <p:pic>
        <p:nvPicPr>
          <p:cNvPr id="10" name="Graphic 9" descr="Document met effen opvulling">
            <a:hlinkClick r:id="rId5"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976" y="3067572"/>
            <a:ext cx="789040" cy="789040"/>
          </a:xfrm>
          <a:prstGeom prst="rect">
            <a:avLst/>
          </a:prstGeom>
        </p:spPr>
      </p:pic>
      <p:pic>
        <p:nvPicPr>
          <p:cNvPr id="12" name="Graphic 11" descr="Badge kruis met effen opvulling">
            <a:hlinkClick r:id="rId8"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339" y="5668659"/>
            <a:ext cx="758314" cy="758314"/>
          </a:xfrm>
          <a:prstGeom prst="rect">
            <a:avLst/>
          </a:prstGeom>
        </p:spPr>
      </p:pic>
      <p:pic>
        <p:nvPicPr>
          <p:cNvPr id="14" name="Graphic 13" descr="Badge vraagteken met effen opvulling">
            <a:extLst>
              <a:ext uri="{FF2B5EF4-FFF2-40B4-BE49-F238E27FC236}">
                <a16:creationId xmlns:a16="http://schemas.microsoft.com/office/drawing/2014/main" id="{AB38C401-4FD0-45BF-BF37-37C84D4E7C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3122" y="4374262"/>
            <a:ext cx="776748" cy="776748"/>
          </a:xfrm>
          <a:prstGeom prst="rect">
            <a:avLst/>
          </a:prstGeom>
        </p:spPr>
      </p:pic>
      <p:sp>
        <p:nvSpPr>
          <p:cNvPr id="25" name="Tekstvak 24">
            <a:extLst>
              <a:ext uri="{FF2B5EF4-FFF2-40B4-BE49-F238E27FC236}">
                <a16:creationId xmlns:a16="http://schemas.microsoft.com/office/drawing/2014/main" id="{1B5913A6-6D2C-476B-B138-52D13181B86B}"/>
              </a:ext>
            </a:extLst>
          </p:cNvPr>
          <p:cNvSpPr txBox="1"/>
          <p:nvPr/>
        </p:nvSpPr>
        <p:spPr>
          <a:xfrm>
            <a:off x="1699699" y="0"/>
            <a:ext cx="8642555" cy="1015663"/>
          </a:xfrm>
          <a:prstGeom prst="rect">
            <a:avLst/>
          </a:prstGeom>
          <a:noFill/>
        </p:spPr>
        <p:txBody>
          <a:bodyPr wrap="square" rtlCol="0">
            <a:spAutoFit/>
          </a:bodyPr>
          <a:lstStyle/>
          <a:p>
            <a:r>
              <a:rPr lang="nl-NL" sz="6000" dirty="0">
                <a:ln>
                  <a:solidFill>
                    <a:sysClr val="windowText" lastClr="000000"/>
                  </a:solidFill>
                </a:ln>
                <a:solidFill>
                  <a:srgbClr val="A7E7D1"/>
                </a:solidFill>
                <a:latin typeface="Hey comic"/>
              </a:rPr>
              <a:t>I</a:t>
            </a:r>
            <a:r>
              <a:rPr lang="nl-NL" sz="6000" dirty="0">
                <a:ln>
                  <a:solidFill>
                    <a:sysClr val="windowText" lastClr="000000"/>
                  </a:solidFill>
                </a:ln>
                <a:solidFill>
                  <a:srgbClr val="87D3B5"/>
                </a:solidFill>
                <a:latin typeface="Hey comic"/>
              </a:rPr>
              <a:t>n</a:t>
            </a:r>
            <a:r>
              <a:rPr lang="nl-NL" sz="6000" dirty="0">
                <a:ln>
                  <a:solidFill>
                    <a:sysClr val="windowText" lastClr="000000"/>
                  </a:solidFill>
                </a:ln>
                <a:solidFill>
                  <a:srgbClr val="72D874"/>
                </a:solidFill>
                <a:latin typeface="Hey comic"/>
              </a:rPr>
              <a:t>h</a:t>
            </a:r>
            <a:r>
              <a:rPr lang="nl-NL" sz="6000" dirty="0">
                <a:ln>
                  <a:solidFill>
                    <a:sysClr val="windowText" lastClr="000000"/>
                  </a:solidFill>
                </a:ln>
                <a:solidFill>
                  <a:srgbClr val="87D3B5"/>
                </a:solidFill>
                <a:latin typeface="Hey comic"/>
              </a:rPr>
              <a:t>o</a:t>
            </a:r>
            <a:r>
              <a:rPr lang="nl-NL" sz="6000" dirty="0">
                <a:ln>
                  <a:solidFill>
                    <a:sysClr val="windowText" lastClr="000000"/>
                  </a:solidFill>
                </a:ln>
                <a:solidFill>
                  <a:srgbClr val="82DE94"/>
                </a:solidFill>
                <a:latin typeface="Hey comic"/>
              </a:rPr>
              <a:t>u</a:t>
            </a:r>
            <a:r>
              <a:rPr lang="nl-NL" sz="6000" dirty="0">
                <a:ln>
                  <a:solidFill>
                    <a:sysClr val="windowText" lastClr="000000"/>
                  </a:solidFill>
                </a:ln>
                <a:solidFill>
                  <a:srgbClr val="A7E7D1"/>
                </a:solidFill>
                <a:latin typeface="Hey comic"/>
              </a:rPr>
              <a:t>d</a:t>
            </a:r>
            <a:r>
              <a:rPr lang="nl-NL" sz="6000" dirty="0">
                <a:ln>
                  <a:solidFill>
                    <a:sysClr val="windowText" lastClr="000000"/>
                  </a:solidFill>
                </a:ln>
                <a:solidFill>
                  <a:srgbClr val="72D874"/>
                </a:solidFill>
                <a:latin typeface="Hey comic"/>
              </a:rPr>
              <a:t>s</a:t>
            </a:r>
            <a:r>
              <a:rPr lang="nl-NL" sz="6000" dirty="0">
                <a:ln>
                  <a:solidFill>
                    <a:sysClr val="windowText" lastClr="000000"/>
                  </a:solidFill>
                </a:ln>
                <a:solidFill>
                  <a:srgbClr val="87D3B5"/>
                </a:solidFill>
                <a:latin typeface="Hey comic"/>
              </a:rPr>
              <a:t>o</a:t>
            </a:r>
            <a:r>
              <a:rPr lang="nl-NL" sz="6000" dirty="0">
                <a:ln>
                  <a:solidFill>
                    <a:sysClr val="windowText" lastClr="000000"/>
                  </a:solidFill>
                </a:ln>
                <a:solidFill>
                  <a:srgbClr val="82DE94"/>
                </a:solidFill>
                <a:latin typeface="Hey comic"/>
              </a:rPr>
              <a:t>p</a:t>
            </a:r>
            <a:r>
              <a:rPr lang="nl-NL" sz="6000" dirty="0">
                <a:ln>
                  <a:solidFill>
                    <a:sysClr val="windowText" lastClr="000000"/>
                  </a:solidFill>
                </a:ln>
                <a:solidFill>
                  <a:srgbClr val="A7E7D1"/>
                </a:solidFill>
                <a:latin typeface="Hey comic"/>
              </a:rPr>
              <a:t>g</a:t>
            </a:r>
            <a:r>
              <a:rPr lang="nl-NL" sz="6000" dirty="0">
                <a:ln>
                  <a:solidFill>
                    <a:sysClr val="windowText" lastClr="000000"/>
                  </a:solidFill>
                </a:ln>
                <a:solidFill>
                  <a:srgbClr val="72D874"/>
                </a:solidFill>
                <a:latin typeface="Hey comic"/>
              </a:rPr>
              <a:t>a</a:t>
            </a:r>
            <a:r>
              <a:rPr lang="nl-NL" sz="6000" dirty="0">
                <a:ln>
                  <a:solidFill>
                    <a:sysClr val="windowText" lastClr="000000"/>
                  </a:solidFill>
                </a:ln>
                <a:solidFill>
                  <a:srgbClr val="87D3B5"/>
                </a:solidFill>
                <a:latin typeface="Hey comic"/>
              </a:rPr>
              <a:t>v</a:t>
            </a:r>
            <a:r>
              <a:rPr lang="nl-NL" sz="6000" dirty="0">
                <a:ln>
                  <a:solidFill>
                    <a:sysClr val="windowText" lastClr="000000"/>
                  </a:solidFill>
                </a:ln>
                <a:solidFill>
                  <a:srgbClr val="82DE94"/>
                </a:solidFill>
                <a:latin typeface="Hey comic"/>
              </a:rPr>
              <a:t>e</a:t>
            </a:r>
          </a:p>
        </p:txBody>
      </p:sp>
      <p:sp>
        <p:nvSpPr>
          <p:cNvPr id="18" name="Rechthoek: afgeronde hoeken 17">
            <a:hlinkClick r:id="rId13" action="ppaction://hlinksldjump"/>
            <a:extLst>
              <a:ext uri="{FF2B5EF4-FFF2-40B4-BE49-F238E27FC236}">
                <a16:creationId xmlns:a16="http://schemas.microsoft.com/office/drawing/2014/main" id="{4817F364-1616-4837-AE12-12C6F2A70552}"/>
              </a:ext>
            </a:extLst>
          </p:cNvPr>
          <p:cNvSpPr/>
          <p:nvPr/>
        </p:nvSpPr>
        <p:spPr>
          <a:xfrm>
            <a:off x="1661318" y="1015663"/>
            <a:ext cx="8957521" cy="616755"/>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hlinkClick r:id="rId13" action="ppaction://hlinksldjump"/>
            <a:extLst>
              <a:ext uri="{FF2B5EF4-FFF2-40B4-BE49-F238E27FC236}">
                <a16:creationId xmlns:a16="http://schemas.microsoft.com/office/drawing/2014/main" id="{43C0AE0B-8A5E-49B2-B0BF-6FCB5F2580E1}"/>
              </a:ext>
            </a:extLst>
          </p:cNvPr>
          <p:cNvSpPr/>
          <p:nvPr/>
        </p:nvSpPr>
        <p:spPr>
          <a:xfrm>
            <a:off x="1661318" y="1015663"/>
            <a:ext cx="677308" cy="616755"/>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ekstvak 19">
            <a:hlinkClick r:id="rId13" action="ppaction://hlinksldjump"/>
            <a:extLst>
              <a:ext uri="{FF2B5EF4-FFF2-40B4-BE49-F238E27FC236}">
                <a16:creationId xmlns:a16="http://schemas.microsoft.com/office/drawing/2014/main" id="{00AF693C-7D44-4699-8518-E9862827EA2F}"/>
              </a:ext>
            </a:extLst>
          </p:cNvPr>
          <p:cNvSpPr txBox="1"/>
          <p:nvPr/>
        </p:nvSpPr>
        <p:spPr>
          <a:xfrm>
            <a:off x="1820434" y="1050172"/>
            <a:ext cx="359074" cy="547736"/>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1</a:t>
            </a:r>
          </a:p>
        </p:txBody>
      </p:sp>
      <p:sp>
        <p:nvSpPr>
          <p:cNvPr id="26" name="Tekstvak 25">
            <a:hlinkClick r:id="rId13" action="ppaction://hlinksldjump"/>
            <a:extLst>
              <a:ext uri="{FF2B5EF4-FFF2-40B4-BE49-F238E27FC236}">
                <a16:creationId xmlns:a16="http://schemas.microsoft.com/office/drawing/2014/main" id="{798E928B-B12F-4682-8EEA-53F9F8B06183}"/>
              </a:ext>
            </a:extLst>
          </p:cNvPr>
          <p:cNvSpPr txBox="1"/>
          <p:nvPr/>
        </p:nvSpPr>
        <p:spPr>
          <a:xfrm>
            <a:off x="2409954" y="1102337"/>
            <a:ext cx="6112351" cy="523220"/>
          </a:xfrm>
          <a:prstGeom prst="rect">
            <a:avLst/>
          </a:prstGeom>
          <a:noFill/>
        </p:spPr>
        <p:txBody>
          <a:bodyPr wrap="square" rtlCol="0">
            <a:spAutoFit/>
          </a:bodyPr>
          <a:lstStyle/>
          <a:p>
            <a:r>
              <a:rPr lang="nl-NL" sz="2800" dirty="0">
                <a:latin typeface="Hey Comic" pitchFamily="2" charset="0"/>
              </a:rPr>
              <a:t>Wat is een rechtsstaat?</a:t>
            </a:r>
          </a:p>
        </p:txBody>
      </p:sp>
      <p:sp>
        <p:nvSpPr>
          <p:cNvPr id="78" name="Rechthoek: afgeronde hoeken 77">
            <a:hlinkClick r:id="rId14" action="ppaction://hlinksldjump"/>
            <a:extLst>
              <a:ext uri="{FF2B5EF4-FFF2-40B4-BE49-F238E27FC236}">
                <a16:creationId xmlns:a16="http://schemas.microsoft.com/office/drawing/2014/main" id="{383D0749-3D49-4268-B657-37894AF0750C}"/>
              </a:ext>
            </a:extLst>
          </p:cNvPr>
          <p:cNvSpPr/>
          <p:nvPr/>
        </p:nvSpPr>
        <p:spPr>
          <a:xfrm>
            <a:off x="1661318" y="1814756"/>
            <a:ext cx="8957521" cy="616755"/>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Rechthoek: afgeronde hoeken 78">
            <a:hlinkClick r:id="rId14" action="ppaction://hlinksldjump"/>
            <a:extLst>
              <a:ext uri="{FF2B5EF4-FFF2-40B4-BE49-F238E27FC236}">
                <a16:creationId xmlns:a16="http://schemas.microsoft.com/office/drawing/2014/main" id="{D5E10576-79A6-4FCD-AA05-83AC0EF5FF90}"/>
              </a:ext>
            </a:extLst>
          </p:cNvPr>
          <p:cNvSpPr/>
          <p:nvPr/>
        </p:nvSpPr>
        <p:spPr>
          <a:xfrm>
            <a:off x="1661318" y="1814756"/>
            <a:ext cx="677308" cy="616755"/>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Tekstvak 79">
            <a:hlinkClick r:id="rId14" action="ppaction://hlinksldjump"/>
            <a:extLst>
              <a:ext uri="{FF2B5EF4-FFF2-40B4-BE49-F238E27FC236}">
                <a16:creationId xmlns:a16="http://schemas.microsoft.com/office/drawing/2014/main" id="{C4BBD5FA-DDF1-4A17-A2F9-031C240AA5E3}"/>
              </a:ext>
            </a:extLst>
          </p:cNvPr>
          <p:cNvSpPr txBox="1"/>
          <p:nvPr/>
        </p:nvSpPr>
        <p:spPr>
          <a:xfrm>
            <a:off x="1820434" y="1849265"/>
            <a:ext cx="359074" cy="547736"/>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2</a:t>
            </a:r>
          </a:p>
        </p:txBody>
      </p:sp>
      <p:sp>
        <p:nvSpPr>
          <p:cNvPr id="81" name="Tekstvak 80">
            <a:hlinkClick r:id="rId14" action="ppaction://hlinksldjump"/>
            <a:extLst>
              <a:ext uri="{FF2B5EF4-FFF2-40B4-BE49-F238E27FC236}">
                <a16:creationId xmlns:a16="http://schemas.microsoft.com/office/drawing/2014/main" id="{3B0EC873-466C-4802-8B6F-2F442968765A}"/>
              </a:ext>
            </a:extLst>
          </p:cNvPr>
          <p:cNvSpPr txBox="1"/>
          <p:nvPr/>
        </p:nvSpPr>
        <p:spPr>
          <a:xfrm>
            <a:off x="2409954" y="1901430"/>
            <a:ext cx="6498072" cy="523220"/>
          </a:xfrm>
          <a:prstGeom prst="rect">
            <a:avLst/>
          </a:prstGeom>
          <a:noFill/>
        </p:spPr>
        <p:txBody>
          <a:bodyPr wrap="square" rtlCol="0">
            <a:spAutoFit/>
          </a:bodyPr>
          <a:lstStyle/>
          <a:p>
            <a:r>
              <a:rPr lang="nl-NL" sz="2800" dirty="0">
                <a:latin typeface="Hey Comic" pitchFamily="2" charset="0"/>
              </a:rPr>
              <a:t>Voorwaarden voor een rechtsstaat</a:t>
            </a:r>
          </a:p>
        </p:txBody>
      </p:sp>
      <p:grpSp>
        <p:nvGrpSpPr>
          <p:cNvPr id="104" name="Groep 103">
            <a:extLst>
              <a:ext uri="{FF2B5EF4-FFF2-40B4-BE49-F238E27FC236}">
                <a16:creationId xmlns:a16="http://schemas.microsoft.com/office/drawing/2014/main" id="{5046FDCC-32F9-40CE-9DE2-F4A2D6749D3A}"/>
              </a:ext>
            </a:extLst>
          </p:cNvPr>
          <p:cNvGrpSpPr/>
          <p:nvPr/>
        </p:nvGrpSpPr>
        <p:grpSpPr>
          <a:xfrm>
            <a:off x="1661318" y="2613849"/>
            <a:ext cx="8957521" cy="616755"/>
            <a:chOff x="1571604" y="2580601"/>
            <a:chExt cx="9704439" cy="727774"/>
          </a:xfrm>
        </p:grpSpPr>
        <p:sp>
          <p:nvSpPr>
            <p:cNvPr id="82" name="Rechthoek: afgeronde hoeken 81">
              <a:hlinkClick r:id="rId15" action="ppaction://hlinksldjump"/>
              <a:extLst>
                <a:ext uri="{FF2B5EF4-FFF2-40B4-BE49-F238E27FC236}">
                  <a16:creationId xmlns:a16="http://schemas.microsoft.com/office/drawing/2014/main" id="{780C2A1E-307C-49BC-A8BE-2F18BAD292A1}"/>
                </a:ext>
              </a:extLst>
            </p:cNvPr>
            <p:cNvSpPr/>
            <p:nvPr/>
          </p:nvSpPr>
          <p:spPr>
            <a:xfrm>
              <a:off x="1571604" y="2580601"/>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Rechthoek: afgeronde hoeken 82">
              <a:hlinkClick r:id="rId15" action="ppaction://hlinksldjump"/>
              <a:extLst>
                <a:ext uri="{FF2B5EF4-FFF2-40B4-BE49-F238E27FC236}">
                  <a16:creationId xmlns:a16="http://schemas.microsoft.com/office/drawing/2014/main" id="{B4ACFB78-5577-4EEB-BA02-D5803E2AE6BF}"/>
                </a:ext>
              </a:extLst>
            </p:cNvPr>
            <p:cNvSpPr/>
            <p:nvPr/>
          </p:nvSpPr>
          <p:spPr>
            <a:xfrm>
              <a:off x="1571604" y="2580601"/>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Tekstvak 83">
              <a:hlinkClick r:id="rId15" action="ppaction://hlinksldjump"/>
              <a:extLst>
                <a:ext uri="{FF2B5EF4-FFF2-40B4-BE49-F238E27FC236}">
                  <a16:creationId xmlns:a16="http://schemas.microsoft.com/office/drawing/2014/main" id="{6C0BD9F4-CA5B-42AB-B5FA-93D8365F14AF}"/>
                </a:ext>
              </a:extLst>
            </p:cNvPr>
            <p:cNvSpPr txBox="1"/>
            <p:nvPr/>
          </p:nvSpPr>
          <p:spPr>
            <a:xfrm>
              <a:off x="1743988" y="2596552"/>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3</a:t>
              </a:r>
            </a:p>
          </p:txBody>
        </p:sp>
        <p:sp>
          <p:nvSpPr>
            <p:cNvPr id="85" name="Tekstvak 84">
              <a:hlinkClick r:id="rId15" action="ppaction://hlinksldjump"/>
              <a:extLst>
                <a:ext uri="{FF2B5EF4-FFF2-40B4-BE49-F238E27FC236}">
                  <a16:creationId xmlns:a16="http://schemas.microsoft.com/office/drawing/2014/main" id="{0D8AA1BF-6729-41F0-BC86-DC437501A0E2}"/>
                </a:ext>
              </a:extLst>
            </p:cNvPr>
            <p:cNvSpPr txBox="1"/>
            <p:nvPr/>
          </p:nvSpPr>
          <p:spPr>
            <a:xfrm>
              <a:off x="2382665" y="2682877"/>
              <a:ext cx="6622026" cy="523220"/>
            </a:xfrm>
            <a:prstGeom prst="rect">
              <a:avLst/>
            </a:prstGeom>
            <a:noFill/>
          </p:spPr>
          <p:txBody>
            <a:bodyPr wrap="square" rtlCol="0">
              <a:spAutoFit/>
            </a:bodyPr>
            <a:lstStyle/>
            <a:p>
              <a:r>
                <a:rPr lang="nl-NL" sz="2800" dirty="0">
                  <a:latin typeface="Hey Comic" pitchFamily="2" charset="0"/>
                </a:rPr>
                <a:t>Criminaliteit en opsporing</a:t>
              </a:r>
            </a:p>
          </p:txBody>
        </p:sp>
      </p:grpSp>
      <p:grpSp>
        <p:nvGrpSpPr>
          <p:cNvPr id="103" name="Groep 102">
            <a:extLst>
              <a:ext uri="{FF2B5EF4-FFF2-40B4-BE49-F238E27FC236}">
                <a16:creationId xmlns:a16="http://schemas.microsoft.com/office/drawing/2014/main" id="{FB4713C4-AA70-4EB4-9745-689FBF0138AC}"/>
              </a:ext>
            </a:extLst>
          </p:cNvPr>
          <p:cNvGrpSpPr/>
          <p:nvPr/>
        </p:nvGrpSpPr>
        <p:grpSpPr>
          <a:xfrm>
            <a:off x="1661318" y="3412942"/>
            <a:ext cx="8957521" cy="616756"/>
            <a:chOff x="1484771" y="3383127"/>
            <a:chExt cx="9704439" cy="727775"/>
          </a:xfrm>
        </p:grpSpPr>
        <p:sp>
          <p:nvSpPr>
            <p:cNvPr id="86" name="Rechthoek: afgeronde hoeken 85">
              <a:hlinkClick r:id="rId16" action="ppaction://hlinksldjump"/>
              <a:extLst>
                <a:ext uri="{FF2B5EF4-FFF2-40B4-BE49-F238E27FC236}">
                  <a16:creationId xmlns:a16="http://schemas.microsoft.com/office/drawing/2014/main" id="{738D0E71-C96A-41F9-9871-CB53EBC26EF8}"/>
                </a:ext>
              </a:extLst>
            </p:cNvPr>
            <p:cNvSpPr/>
            <p:nvPr/>
          </p:nvSpPr>
          <p:spPr>
            <a:xfrm>
              <a:off x="1484771" y="3383128"/>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Rechthoek: afgeronde hoeken 86">
              <a:hlinkClick r:id="rId16" action="ppaction://hlinksldjump"/>
              <a:extLst>
                <a:ext uri="{FF2B5EF4-FFF2-40B4-BE49-F238E27FC236}">
                  <a16:creationId xmlns:a16="http://schemas.microsoft.com/office/drawing/2014/main" id="{E4A6691C-ED00-48AE-8A74-043C5E207B77}"/>
                </a:ext>
              </a:extLst>
            </p:cNvPr>
            <p:cNvSpPr/>
            <p:nvPr/>
          </p:nvSpPr>
          <p:spPr>
            <a:xfrm>
              <a:off x="1484771" y="3383128"/>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Tekstvak 87">
              <a:hlinkClick r:id="rId16" action="ppaction://hlinksldjump"/>
              <a:extLst>
                <a:ext uri="{FF2B5EF4-FFF2-40B4-BE49-F238E27FC236}">
                  <a16:creationId xmlns:a16="http://schemas.microsoft.com/office/drawing/2014/main" id="{18A5B8BD-0C15-4FD9-B652-1DCD5E6D98E1}"/>
                </a:ext>
              </a:extLst>
            </p:cNvPr>
            <p:cNvSpPr txBox="1"/>
            <p:nvPr/>
          </p:nvSpPr>
          <p:spPr>
            <a:xfrm>
              <a:off x="1627055" y="3383127"/>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4</a:t>
              </a:r>
            </a:p>
          </p:txBody>
        </p:sp>
        <p:sp>
          <p:nvSpPr>
            <p:cNvPr id="89" name="Tekstvak 88">
              <a:hlinkClick r:id="rId16" action="ppaction://hlinksldjump"/>
              <a:extLst>
                <a:ext uri="{FF2B5EF4-FFF2-40B4-BE49-F238E27FC236}">
                  <a16:creationId xmlns:a16="http://schemas.microsoft.com/office/drawing/2014/main" id="{ED53336C-C419-4CC7-93CA-E276831839DF}"/>
                </a:ext>
              </a:extLst>
            </p:cNvPr>
            <p:cNvSpPr txBox="1"/>
            <p:nvPr/>
          </p:nvSpPr>
          <p:spPr>
            <a:xfrm>
              <a:off x="2295832" y="3485404"/>
              <a:ext cx="6622026" cy="523220"/>
            </a:xfrm>
            <a:prstGeom prst="rect">
              <a:avLst/>
            </a:prstGeom>
            <a:noFill/>
          </p:spPr>
          <p:txBody>
            <a:bodyPr wrap="square" rtlCol="0">
              <a:spAutoFit/>
            </a:bodyPr>
            <a:lstStyle/>
            <a:p>
              <a:r>
                <a:rPr lang="nl-NL" sz="2800" dirty="0">
                  <a:latin typeface="Hey Comic" pitchFamily="2" charset="0"/>
                </a:rPr>
                <a:t>Rechtspraak en straffen</a:t>
              </a:r>
            </a:p>
          </p:txBody>
        </p:sp>
      </p:grpSp>
      <p:grpSp>
        <p:nvGrpSpPr>
          <p:cNvPr id="102" name="Groep 101">
            <a:extLst>
              <a:ext uri="{FF2B5EF4-FFF2-40B4-BE49-F238E27FC236}">
                <a16:creationId xmlns:a16="http://schemas.microsoft.com/office/drawing/2014/main" id="{DE0F64BD-AC70-4022-A94A-43ACF5E35DD0}"/>
              </a:ext>
            </a:extLst>
          </p:cNvPr>
          <p:cNvGrpSpPr/>
          <p:nvPr/>
        </p:nvGrpSpPr>
        <p:grpSpPr>
          <a:xfrm>
            <a:off x="1661318" y="4212034"/>
            <a:ext cx="8957521" cy="616755"/>
            <a:chOff x="1571604" y="4220292"/>
            <a:chExt cx="9704439" cy="727774"/>
          </a:xfrm>
        </p:grpSpPr>
        <p:sp>
          <p:nvSpPr>
            <p:cNvPr id="90" name="Rechthoek: afgeronde hoeken 89">
              <a:hlinkClick r:id="rId17" action="ppaction://hlinksldjump"/>
              <a:extLst>
                <a:ext uri="{FF2B5EF4-FFF2-40B4-BE49-F238E27FC236}">
                  <a16:creationId xmlns:a16="http://schemas.microsoft.com/office/drawing/2014/main" id="{6F0BD88F-2D56-44F6-A468-99C35BE5B489}"/>
                </a:ext>
              </a:extLst>
            </p:cNvPr>
            <p:cNvSpPr/>
            <p:nvPr/>
          </p:nvSpPr>
          <p:spPr>
            <a:xfrm>
              <a:off x="1571604" y="4220292"/>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Rechthoek: afgeronde hoeken 90">
              <a:hlinkClick r:id="rId17" action="ppaction://hlinksldjump"/>
              <a:extLst>
                <a:ext uri="{FF2B5EF4-FFF2-40B4-BE49-F238E27FC236}">
                  <a16:creationId xmlns:a16="http://schemas.microsoft.com/office/drawing/2014/main" id="{7F2EB8CF-2307-4A6A-9EAE-F72CDAF91AE8}"/>
                </a:ext>
              </a:extLst>
            </p:cNvPr>
            <p:cNvSpPr/>
            <p:nvPr/>
          </p:nvSpPr>
          <p:spPr>
            <a:xfrm>
              <a:off x="1571604" y="4220292"/>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Tekstvak 91">
              <a:hlinkClick r:id="rId17" action="ppaction://hlinksldjump"/>
              <a:extLst>
                <a:ext uri="{FF2B5EF4-FFF2-40B4-BE49-F238E27FC236}">
                  <a16:creationId xmlns:a16="http://schemas.microsoft.com/office/drawing/2014/main" id="{9F13BDA0-FB19-4D0C-B47A-914C76BCC65F}"/>
                </a:ext>
              </a:extLst>
            </p:cNvPr>
            <p:cNvSpPr txBox="1"/>
            <p:nvPr/>
          </p:nvSpPr>
          <p:spPr>
            <a:xfrm>
              <a:off x="1743988" y="4237835"/>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5</a:t>
              </a:r>
            </a:p>
          </p:txBody>
        </p:sp>
        <p:sp>
          <p:nvSpPr>
            <p:cNvPr id="93" name="Tekstvak 92">
              <a:hlinkClick r:id="rId17" action="ppaction://hlinksldjump"/>
              <a:extLst>
                <a:ext uri="{FF2B5EF4-FFF2-40B4-BE49-F238E27FC236}">
                  <a16:creationId xmlns:a16="http://schemas.microsoft.com/office/drawing/2014/main" id="{5C3A1C0D-B417-4E22-B00B-8659C73E196D}"/>
                </a:ext>
              </a:extLst>
            </p:cNvPr>
            <p:cNvSpPr txBox="1"/>
            <p:nvPr/>
          </p:nvSpPr>
          <p:spPr>
            <a:xfrm>
              <a:off x="2382665" y="4322568"/>
              <a:ext cx="6622026" cy="523220"/>
            </a:xfrm>
            <a:prstGeom prst="rect">
              <a:avLst/>
            </a:prstGeom>
            <a:noFill/>
          </p:spPr>
          <p:txBody>
            <a:bodyPr wrap="square" rtlCol="0">
              <a:spAutoFit/>
            </a:bodyPr>
            <a:lstStyle/>
            <a:p>
              <a:r>
                <a:rPr lang="nl-NL" sz="2800" dirty="0">
                  <a:latin typeface="Hey Comic" pitchFamily="2" charset="0"/>
                </a:rPr>
                <a:t>Conflicten oplossen</a:t>
              </a:r>
            </a:p>
          </p:txBody>
        </p:sp>
      </p:grpSp>
      <p:grpSp>
        <p:nvGrpSpPr>
          <p:cNvPr id="77" name="Groep 76">
            <a:extLst>
              <a:ext uri="{FF2B5EF4-FFF2-40B4-BE49-F238E27FC236}">
                <a16:creationId xmlns:a16="http://schemas.microsoft.com/office/drawing/2014/main" id="{73B9CE19-C32B-46E6-8C87-FAA5827BAF9A}"/>
              </a:ext>
            </a:extLst>
          </p:cNvPr>
          <p:cNvGrpSpPr/>
          <p:nvPr/>
        </p:nvGrpSpPr>
        <p:grpSpPr>
          <a:xfrm>
            <a:off x="1661318" y="5011126"/>
            <a:ext cx="8957521" cy="616755"/>
            <a:chOff x="1437357" y="5073842"/>
            <a:chExt cx="9704439" cy="727774"/>
          </a:xfrm>
        </p:grpSpPr>
        <p:sp>
          <p:nvSpPr>
            <p:cNvPr id="94" name="Rechthoek: afgeronde hoeken 93">
              <a:hlinkClick r:id="rId18" action="ppaction://hlinksldjump"/>
              <a:extLst>
                <a:ext uri="{FF2B5EF4-FFF2-40B4-BE49-F238E27FC236}">
                  <a16:creationId xmlns:a16="http://schemas.microsoft.com/office/drawing/2014/main" id="{392A917C-9C09-4693-9B4F-E5E274C2BA5E}"/>
                </a:ext>
              </a:extLst>
            </p:cNvPr>
            <p:cNvSpPr/>
            <p:nvPr/>
          </p:nvSpPr>
          <p:spPr>
            <a:xfrm>
              <a:off x="1437357" y="5073842"/>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Rechthoek: afgeronde hoeken 94">
              <a:hlinkClick r:id="rId18" action="ppaction://hlinksldjump"/>
              <a:extLst>
                <a:ext uri="{FF2B5EF4-FFF2-40B4-BE49-F238E27FC236}">
                  <a16:creationId xmlns:a16="http://schemas.microsoft.com/office/drawing/2014/main" id="{1A8E1E42-AD5C-4B2C-B005-863698CECC78}"/>
                </a:ext>
              </a:extLst>
            </p:cNvPr>
            <p:cNvSpPr/>
            <p:nvPr/>
          </p:nvSpPr>
          <p:spPr>
            <a:xfrm>
              <a:off x="1437357" y="5073842"/>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6" name="Tekstvak 95">
              <a:hlinkClick r:id="rId18" action="ppaction://hlinksldjump"/>
              <a:extLst>
                <a:ext uri="{FF2B5EF4-FFF2-40B4-BE49-F238E27FC236}">
                  <a16:creationId xmlns:a16="http://schemas.microsoft.com/office/drawing/2014/main" id="{51E78843-5FAD-46F2-AB53-A93D33CADFB9}"/>
                </a:ext>
              </a:extLst>
            </p:cNvPr>
            <p:cNvSpPr txBox="1"/>
            <p:nvPr/>
          </p:nvSpPr>
          <p:spPr>
            <a:xfrm>
              <a:off x="1586119" y="5095632"/>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6</a:t>
              </a:r>
            </a:p>
          </p:txBody>
        </p:sp>
        <p:sp>
          <p:nvSpPr>
            <p:cNvPr id="97" name="Tekstvak 96">
              <a:hlinkClick r:id="rId18" action="ppaction://hlinksldjump"/>
              <a:extLst>
                <a:ext uri="{FF2B5EF4-FFF2-40B4-BE49-F238E27FC236}">
                  <a16:creationId xmlns:a16="http://schemas.microsoft.com/office/drawing/2014/main" id="{912E8CD1-5E31-42A1-96AF-14AC7A2B1360}"/>
                </a:ext>
              </a:extLst>
            </p:cNvPr>
            <p:cNvSpPr txBox="1"/>
            <p:nvPr/>
          </p:nvSpPr>
          <p:spPr>
            <a:xfrm>
              <a:off x="2248418" y="5176118"/>
              <a:ext cx="6622026" cy="523220"/>
            </a:xfrm>
            <a:prstGeom prst="rect">
              <a:avLst/>
            </a:prstGeom>
            <a:noFill/>
          </p:spPr>
          <p:txBody>
            <a:bodyPr wrap="square" rtlCol="0">
              <a:spAutoFit/>
            </a:bodyPr>
            <a:lstStyle/>
            <a:p>
              <a:r>
                <a:rPr lang="nl-NL" sz="2800" dirty="0">
                  <a:latin typeface="Hey Comic" pitchFamily="2" charset="0"/>
                </a:rPr>
                <a:t>Blik over de grens</a:t>
              </a:r>
            </a:p>
          </p:txBody>
        </p:sp>
      </p:grpSp>
      <p:pic>
        <p:nvPicPr>
          <p:cNvPr id="118" name="Afbeelding 117" descr="Man klantenservice legt uit lachend">
            <a:extLst>
              <a:ext uri="{FF2B5EF4-FFF2-40B4-BE49-F238E27FC236}">
                <a16:creationId xmlns:a16="http://schemas.microsoft.com/office/drawing/2014/main" id="{9E1AF674-1B18-46E3-947E-BB517E4D229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931" y="357649"/>
            <a:ext cx="817357" cy="837278"/>
          </a:xfrm>
          <a:prstGeom prst="rect">
            <a:avLst/>
          </a:prstGeom>
        </p:spPr>
      </p:pic>
    </p:spTree>
    <p:extLst>
      <p:ext uri="{BB962C8B-B14F-4D97-AF65-F5344CB8AC3E}">
        <p14:creationId xmlns:p14="http://schemas.microsoft.com/office/powerpoint/2010/main" val="130269650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699C712-C90C-415D-BC80-E74F727E98D4}"/>
              </a:ext>
            </a:extLst>
          </p:cNvPr>
          <p:cNvSpPr>
            <a:spLocks noGrp="1"/>
          </p:cNvSpPr>
          <p:nvPr>
            <p:ph type="ctrTitle"/>
          </p:nvPr>
        </p:nvSpPr>
        <p:spPr>
          <a:xfrm>
            <a:off x="1699699" y="3291419"/>
            <a:ext cx="9144000" cy="2387600"/>
          </a:xfrm>
        </p:spPr>
        <p:txBody>
          <a:bodyPr/>
          <a:lstStyle/>
          <a:p>
            <a:r>
              <a:rPr lang="nl-NL" dirty="0"/>
              <a:t>1. Wat is een rechtsstaat?</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Afbeelding 3" descr="Klantenservicemedewerker, verward">
            <a:extLst>
              <a:ext uri="{FF2B5EF4-FFF2-40B4-BE49-F238E27FC236}">
                <a16:creationId xmlns:a16="http://schemas.microsoft.com/office/drawing/2014/main" id="{0328C06F-5CB9-4218-9017-D24F2BFF9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05" y="347239"/>
            <a:ext cx="788183" cy="857259"/>
          </a:xfrm>
          <a:prstGeom prst="rect">
            <a:avLst/>
          </a:prstGeom>
        </p:spPr>
      </p:pic>
      <p:pic>
        <p:nvPicPr>
          <p:cNvPr id="8" name="Graphic 7" descr="Huis met effen opvulling">
            <a:hlinkClick r:id="rId4"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296" y="1635522"/>
            <a:ext cx="914400" cy="914400"/>
          </a:xfrm>
          <a:prstGeom prst="rect">
            <a:avLst/>
          </a:prstGeom>
        </p:spPr>
      </p:pic>
      <p:pic>
        <p:nvPicPr>
          <p:cNvPr id="10" name="Graphic 9" descr="Document met effen opvulling">
            <a:hlinkClick r:id="rId7"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6976" y="3067572"/>
            <a:ext cx="789040" cy="789040"/>
          </a:xfrm>
          <a:prstGeom prst="rect">
            <a:avLst/>
          </a:prstGeom>
        </p:spPr>
      </p:pic>
      <p:pic>
        <p:nvPicPr>
          <p:cNvPr id="12" name="Graphic 11" descr="Badge kruis met effen opvulling">
            <a:hlinkClick r:id="rId10"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339" y="5668659"/>
            <a:ext cx="758314" cy="758314"/>
          </a:xfrm>
          <a:prstGeom prst="rect">
            <a:avLst/>
          </a:prstGeom>
        </p:spPr>
      </p:pic>
      <p:pic>
        <p:nvPicPr>
          <p:cNvPr id="14" name="Graphic 13" descr="Badge vraagteken met effen opvulling">
            <a:hlinkClick r:id="rId13"/>
            <a:extLst>
              <a:ext uri="{FF2B5EF4-FFF2-40B4-BE49-F238E27FC236}">
                <a16:creationId xmlns:a16="http://schemas.microsoft.com/office/drawing/2014/main" id="{AB38C401-4FD0-45BF-BF37-37C84D4E7C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3122" y="4374262"/>
            <a:ext cx="776748" cy="776748"/>
          </a:xfrm>
          <a:prstGeom prst="rect">
            <a:avLst/>
          </a:prstGeom>
        </p:spPr>
      </p:pic>
      <p:grpSp>
        <p:nvGrpSpPr>
          <p:cNvPr id="106" name="Groep 105">
            <a:extLst>
              <a:ext uri="{FF2B5EF4-FFF2-40B4-BE49-F238E27FC236}">
                <a16:creationId xmlns:a16="http://schemas.microsoft.com/office/drawing/2014/main" id="{0095667D-CD62-452B-8778-0DE3293C3E44}"/>
              </a:ext>
            </a:extLst>
          </p:cNvPr>
          <p:cNvGrpSpPr/>
          <p:nvPr/>
        </p:nvGrpSpPr>
        <p:grpSpPr>
          <a:xfrm>
            <a:off x="1617239" y="284300"/>
            <a:ext cx="8957521" cy="616755"/>
            <a:chOff x="1571604" y="1015663"/>
            <a:chExt cx="9704439" cy="727774"/>
          </a:xfrm>
        </p:grpSpPr>
        <p:sp>
          <p:nvSpPr>
            <p:cNvPr id="18" name="Rechthoek: afgeronde hoeken 17">
              <a:extLst>
                <a:ext uri="{FF2B5EF4-FFF2-40B4-BE49-F238E27FC236}">
                  <a16:creationId xmlns:a16="http://schemas.microsoft.com/office/drawing/2014/main" id="{4817F364-1616-4837-AE12-12C6F2A70552}"/>
                </a:ext>
              </a:extLst>
            </p:cNvPr>
            <p:cNvSpPr/>
            <p:nvPr/>
          </p:nvSpPr>
          <p:spPr>
            <a:xfrm>
              <a:off x="1571604" y="1015663"/>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43C0AE0B-8A5E-49B2-B0BF-6FCB5F2580E1}"/>
                </a:ext>
              </a:extLst>
            </p:cNvPr>
            <p:cNvSpPr/>
            <p:nvPr/>
          </p:nvSpPr>
          <p:spPr>
            <a:xfrm>
              <a:off x="1571604" y="1015663"/>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ekstvak 19">
              <a:extLst>
                <a:ext uri="{FF2B5EF4-FFF2-40B4-BE49-F238E27FC236}">
                  <a16:creationId xmlns:a16="http://schemas.microsoft.com/office/drawing/2014/main" id="{00AF693C-7D44-4699-8518-E9862827EA2F}"/>
                </a:ext>
              </a:extLst>
            </p:cNvPr>
            <p:cNvSpPr txBox="1"/>
            <p:nvPr/>
          </p:nvSpPr>
          <p:spPr>
            <a:xfrm>
              <a:off x="1743988" y="1056384"/>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1</a:t>
              </a:r>
            </a:p>
          </p:txBody>
        </p:sp>
        <p:sp>
          <p:nvSpPr>
            <p:cNvPr id="26" name="Tekstvak 25">
              <a:extLst>
                <a:ext uri="{FF2B5EF4-FFF2-40B4-BE49-F238E27FC236}">
                  <a16:creationId xmlns:a16="http://schemas.microsoft.com/office/drawing/2014/main" id="{798E928B-B12F-4682-8EEA-53F9F8B06183}"/>
                </a:ext>
              </a:extLst>
            </p:cNvPr>
            <p:cNvSpPr txBox="1"/>
            <p:nvPr/>
          </p:nvSpPr>
          <p:spPr>
            <a:xfrm>
              <a:off x="2382665" y="1117939"/>
              <a:ext cx="6622026" cy="617402"/>
            </a:xfrm>
            <a:prstGeom prst="rect">
              <a:avLst/>
            </a:prstGeom>
            <a:noFill/>
          </p:spPr>
          <p:txBody>
            <a:bodyPr wrap="square" rtlCol="0">
              <a:spAutoFit/>
            </a:bodyPr>
            <a:lstStyle/>
            <a:p>
              <a:r>
                <a:rPr lang="nl-NL" sz="2800" dirty="0">
                  <a:latin typeface="Hey Comic" pitchFamily="2" charset="0"/>
                </a:rPr>
                <a:t>Wat is een rechtsstaat?</a:t>
              </a:r>
            </a:p>
          </p:txBody>
        </p:sp>
      </p:grpSp>
      <p:sp>
        <p:nvSpPr>
          <p:cNvPr id="3" name="Tekstvak 2">
            <a:extLst>
              <a:ext uri="{FF2B5EF4-FFF2-40B4-BE49-F238E27FC236}">
                <a16:creationId xmlns:a16="http://schemas.microsoft.com/office/drawing/2014/main" id="{13CC10F0-9D58-4318-8DDA-02AD478551B2}"/>
              </a:ext>
            </a:extLst>
          </p:cNvPr>
          <p:cNvSpPr txBox="1"/>
          <p:nvPr/>
        </p:nvSpPr>
        <p:spPr>
          <a:xfrm>
            <a:off x="1699699" y="896182"/>
            <a:ext cx="8122727" cy="5909310"/>
          </a:xfrm>
          <a:prstGeom prst="rect">
            <a:avLst/>
          </a:prstGeom>
          <a:noFill/>
        </p:spPr>
        <p:txBody>
          <a:bodyPr wrap="square" rtlCol="0">
            <a:spAutoFit/>
          </a:bodyPr>
          <a:lstStyle/>
          <a:p>
            <a:r>
              <a:rPr lang="nl-NL" dirty="0">
                <a:solidFill>
                  <a:schemeClr val="accent6">
                    <a:lumMod val="50000"/>
                  </a:schemeClr>
                </a:solidFill>
                <a:latin typeface="Hey Comic" pitchFamily="2" charset="0"/>
              </a:rPr>
              <a:t>In een </a:t>
            </a:r>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rechtsstaat</a:t>
            </a:r>
            <a:r>
              <a:rPr lang="nl-NL" dirty="0">
                <a:solidFill>
                  <a:schemeClr val="accent6">
                    <a:lumMod val="50000"/>
                  </a:schemeClr>
                </a:solidFill>
                <a:latin typeface="Hey Comic" pitchFamily="2" charset="0"/>
              </a:rPr>
              <a:t> staan de rechten en plichten van de wet.</a:t>
            </a:r>
          </a:p>
          <a:p>
            <a:endParaRPr lang="nl-NL" dirty="0">
              <a:solidFill>
                <a:schemeClr val="accent6">
                  <a:lumMod val="50000"/>
                </a:schemeClr>
              </a:solidFill>
              <a:latin typeface="Hey Comic" pitchFamily="2" charset="0"/>
            </a:endParaRPr>
          </a:p>
          <a:p>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Rechtsnormen</a:t>
            </a:r>
            <a:r>
              <a:rPr lang="nl-NL" dirty="0">
                <a:solidFill>
                  <a:schemeClr val="accent6">
                    <a:lumMod val="50000"/>
                  </a:schemeClr>
                </a:solidFill>
                <a:latin typeface="Hey Comic" pitchFamily="2" charset="0"/>
              </a:rPr>
              <a:t> laten het maatschappelijke leven geordend verlopen. Werkgevers mogen je niet discrimineren, zowel kun je naar de rechter. </a:t>
            </a: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Binnen het recht bestaan verschillende rechtsgebieden, met als belangrijkste onderscheid het verschil tussen </a:t>
            </a:r>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publiekrecht</a:t>
            </a:r>
            <a:r>
              <a:rPr lang="nl-NL" dirty="0">
                <a:solidFill>
                  <a:schemeClr val="accent6">
                    <a:lumMod val="50000"/>
                  </a:schemeClr>
                </a:solidFill>
                <a:latin typeface="Hey Comic" pitchFamily="2" charset="0"/>
              </a:rPr>
              <a:t> en </a:t>
            </a:r>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privaatrecht/burgerlijk recht</a:t>
            </a:r>
            <a:r>
              <a:rPr lang="nl-NL" dirty="0">
                <a:solidFill>
                  <a:schemeClr val="accent6">
                    <a:lumMod val="50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a:t>
            </a:r>
            <a:r>
              <a:rPr lang="nl-NL" dirty="0">
                <a:solidFill>
                  <a:schemeClr val="accent6">
                    <a:lumMod val="50000"/>
                  </a:schemeClr>
                </a:solidFill>
                <a:latin typeface="Hey Comic" pitchFamily="2" charset="0"/>
              </a:rPr>
              <a:t> Zaken als een huwelijk, echtscheiding en erfenis horen bij het privaatrecht. </a:t>
            </a: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Het is belangrijk dat </a:t>
            </a:r>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rechtsnormen</a:t>
            </a:r>
            <a:r>
              <a:rPr lang="nl-NL" dirty="0">
                <a:solidFill>
                  <a:schemeClr val="accent6">
                    <a:lumMod val="50000"/>
                  </a:schemeClr>
                </a:solidFill>
                <a:latin typeface="Hey Comic" pitchFamily="2" charset="0"/>
              </a:rPr>
              <a:t> zo veel mogelijk overeenkomen met ons gevoel van </a:t>
            </a:r>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rechtvaardigheid.</a:t>
            </a:r>
            <a:endParaRPr lang="nl-NL" dirty="0">
              <a:solidFill>
                <a:schemeClr val="accent6">
                  <a:lumMod val="75000"/>
                </a:schemeClr>
              </a:solidFill>
              <a:latin typeface="Hey Comic" pitchFamily="2" charset="0"/>
            </a:endParaRP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In een rechtsstaat heeft de overheid twee kerntaken, namelijk </a:t>
            </a:r>
            <a:r>
              <a:rPr lang="nl-NL" u="sng"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rechtshandhaving</a:t>
            </a:r>
            <a:r>
              <a:rPr lang="nl-NL" dirty="0">
                <a:solidFill>
                  <a:schemeClr val="accent6">
                    <a:lumMod val="50000"/>
                  </a:schemeClr>
                </a:solidFill>
                <a:latin typeface="Hey Comic" pitchFamily="2" charset="0"/>
              </a:rPr>
              <a:t> en rechtsbescherming. Ander hebben de regels geen zin. De overheid heeft meer macht en mag als enige geweld gebruiken, dat heeft </a:t>
            </a:r>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geweldsmonopolie.</a:t>
            </a:r>
            <a:endParaRPr lang="nl-NL" dirty="0">
              <a:solidFill>
                <a:schemeClr val="accent6">
                  <a:lumMod val="75000"/>
                </a:schemeClr>
              </a:solidFill>
              <a:latin typeface="Hey Comic" pitchFamily="2" charset="0"/>
            </a:endParaRPr>
          </a:p>
          <a:p>
            <a:endParaRPr lang="nl-NL" dirty="0">
              <a:solidFill>
                <a:schemeClr val="accent6">
                  <a:lumMod val="75000"/>
                </a:schemeClr>
              </a:solidFill>
              <a:latin typeface="Hey Comic" pitchFamily="2" charset="0"/>
            </a:endParaRPr>
          </a:p>
          <a:p>
            <a:r>
              <a:rPr lang="nl-NL" dirty="0">
                <a:solidFill>
                  <a:schemeClr val="accent6">
                    <a:lumMod val="50000"/>
                  </a:schemeClr>
                </a:solidFill>
                <a:latin typeface="Hey Comic" pitchFamily="2" charset="0"/>
              </a:rPr>
              <a:t>In Nederland is het verboden om te martelen, zelfs als er mensenlevens op het spel staan. Daarom is het bieden van </a:t>
            </a:r>
            <a:r>
              <a:rPr lang="nl-NL" dirty="0">
                <a:solidFill>
                  <a:schemeClr val="accent6">
                    <a:lumMod val="75000"/>
                  </a:schemeClr>
                </a:solidFill>
                <a:latin typeface="Hey Comic" pitchFamily="2" charset="0"/>
                <a:hlinkClick r:id="rId7" action="ppaction://hlinksldjump">
                  <a:extLst>
                    <a:ext uri="{A12FA001-AC4F-418D-AE19-62706E023703}">
                      <ahyp:hlinkClr xmlns:ahyp="http://schemas.microsoft.com/office/drawing/2018/hyperlinkcolor" val="tx"/>
                    </a:ext>
                  </a:extLst>
                </a:hlinkClick>
              </a:rPr>
              <a:t>rechtsbescherming</a:t>
            </a:r>
            <a:r>
              <a:rPr lang="nl-NL" dirty="0">
                <a:solidFill>
                  <a:schemeClr val="accent6">
                    <a:lumMod val="50000"/>
                  </a:schemeClr>
                </a:solidFill>
                <a:latin typeface="Hey Comic" pitchFamily="2" charset="0"/>
              </a:rPr>
              <a:t> een andere kerntaak van de overheid.</a:t>
            </a:r>
          </a:p>
        </p:txBody>
      </p:sp>
    </p:spTree>
    <p:extLst>
      <p:ext uri="{BB962C8B-B14F-4D97-AF65-F5344CB8AC3E}">
        <p14:creationId xmlns:p14="http://schemas.microsoft.com/office/powerpoint/2010/main" val="30397060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8F8E6353-F59D-42D3-8E51-359F23D0CC51}"/>
              </a:ext>
            </a:extLst>
          </p:cNvPr>
          <p:cNvSpPr>
            <a:spLocks noGrp="1"/>
          </p:cNvSpPr>
          <p:nvPr>
            <p:ph type="title"/>
          </p:nvPr>
        </p:nvSpPr>
        <p:spPr/>
        <p:txBody>
          <a:bodyPr/>
          <a:lstStyle/>
          <a:p>
            <a:r>
              <a:rPr lang="nl-NL" dirty="0"/>
              <a:t>2. Voorwaarden voor een rechtsstaat</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sp>
        <p:nvSpPr>
          <p:cNvPr id="3" name="Tekstvak 2">
            <a:extLst>
              <a:ext uri="{FF2B5EF4-FFF2-40B4-BE49-F238E27FC236}">
                <a16:creationId xmlns:a16="http://schemas.microsoft.com/office/drawing/2014/main" id="{13CC10F0-9D58-4318-8DDA-02AD478551B2}"/>
              </a:ext>
            </a:extLst>
          </p:cNvPr>
          <p:cNvSpPr txBox="1"/>
          <p:nvPr/>
        </p:nvSpPr>
        <p:spPr>
          <a:xfrm>
            <a:off x="1717514" y="1091587"/>
            <a:ext cx="4556722" cy="5078313"/>
          </a:xfrm>
          <a:prstGeom prst="rect">
            <a:avLst/>
          </a:prstGeom>
          <a:noFill/>
        </p:spPr>
        <p:txBody>
          <a:bodyPr wrap="square" rtlCol="0">
            <a:spAutoFit/>
          </a:bodyPr>
          <a:lstStyle/>
          <a:p>
            <a:r>
              <a:rPr lang="nl-NL" b="1" dirty="0">
                <a:solidFill>
                  <a:schemeClr val="accent6">
                    <a:lumMod val="50000"/>
                  </a:schemeClr>
                </a:solidFill>
                <a:latin typeface="Hey Comic" pitchFamily="2" charset="0"/>
              </a:rPr>
              <a:t>Basis van de rechtsstaat</a:t>
            </a:r>
          </a:p>
          <a:p>
            <a:r>
              <a:rPr lang="nl-NL" dirty="0">
                <a:solidFill>
                  <a:schemeClr val="accent6">
                    <a:lumMod val="50000"/>
                  </a:schemeClr>
                </a:solidFill>
                <a:latin typeface="Hey Comic" pitchFamily="2" charset="0"/>
              </a:rPr>
              <a:t>Doel</a:t>
            </a:r>
            <a:r>
              <a:rPr lang="nl-NL" dirty="0">
                <a:solidFill>
                  <a:schemeClr val="accent6">
                    <a:lumMod val="50000"/>
                  </a:schemeClr>
                </a:solidFill>
                <a:latin typeface="Selawik Semibold" panose="020B0702040204020203" pitchFamily="34" charset="0"/>
              </a:rPr>
              <a:t>: </a:t>
            </a:r>
            <a:r>
              <a:rPr lang="nl-NL" dirty="0">
                <a:solidFill>
                  <a:schemeClr val="accent6">
                    <a:lumMod val="50000"/>
                  </a:schemeClr>
                </a:solidFill>
                <a:latin typeface="Hey Comic" pitchFamily="2" charset="0"/>
              </a:rPr>
              <a:t>burgers moeten kunnen leven in vrijheid en gelijkheid.</a:t>
            </a: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De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grondwet</a:t>
            </a:r>
            <a:r>
              <a:rPr lang="nl-NL" dirty="0">
                <a:solidFill>
                  <a:schemeClr val="accent6">
                    <a:lumMod val="50000"/>
                  </a:schemeClr>
                </a:solidFill>
                <a:latin typeface="Hey Comic" pitchFamily="2" charset="0"/>
              </a:rPr>
              <a:t> is het belangrijkste document van ons land.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Grondrechten</a:t>
            </a:r>
            <a:r>
              <a:rPr lang="nl-NL" dirty="0">
                <a:solidFill>
                  <a:schemeClr val="accent6">
                    <a:lumMod val="50000"/>
                  </a:schemeClr>
                </a:solidFill>
                <a:latin typeface="Hey Comic" pitchFamily="2" charset="0"/>
              </a:rPr>
              <a:t> zou elk mens ter wereld ook moeten hebben, dan spreken we ook wel over mensenrechten.</a:t>
            </a: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Je kunt grondrechten onderverdelen in twee soorten</a:t>
            </a:r>
            <a:r>
              <a:rPr lang="nl-NL" dirty="0">
                <a:solidFill>
                  <a:schemeClr val="accent6">
                    <a:lumMod val="50000"/>
                  </a:schemeClr>
                </a:solidFill>
                <a:latin typeface="Selawik Semibold" panose="020B0702040204020203" pitchFamily="34" charset="0"/>
              </a:rPr>
              <a:t>: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klassieke grondrechten </a:t>
            </a:r>
            <a:r>
              <a:rPr lang="nl-NL" dirty="0">
                <a:solidFill>
                  <a:schemeClr val="accent6">
                    <a:lumMod val="50000"/>
                  </a:schemeClr>
                </a:solidFill>
                <a:latin typeface="Hey Comic" pitchFamily="2" charset="0"/>
              </a:rPr>
              <a:t>en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sociale grondrechten.</a:t>
            </a:r>
            <a:endParaRPr lang="nl-NL" dirty="0">
              <a:solidFill>
                <a:schemeClr val="accent6">
                  <a:lumMod val="75000"/>
                </a:schemeClr>
              </a:solidFill>
              <a:latin typeface="Hey Comic" pitchFamily="2" charset="0"/>
            </a:endParaRPr>
          </a:p>
          <a:p>
            <a:endParaRPr lang="nl-NL" dirty="0">
              <a:solidFill>
                <a:schemeClr val="accent6">
                  <a:lumMod val="75000"/>
                </a:schemeClr>
              </a:solidFill>
              <a:latin typeface="Hey Comic" pitchFamily="2" charset="0"/>
            </a:endParaRPr>
          </a:p>
          <a:p>
            <a:r>
              <a:rPr lang="nl-NL" dirty="0">
                <a:solidFill>
                  <a:schemeClr val="accent6">
                    <a:lumMod val="50000"/>
                  </a:schemeClr>
                </a:solidFill>
                <a:latin typeface="Hey Comic" pitchFamily="2" charset="0"/>
              </a:rPr>
              <a:t>Aanpassingen grondwet –</a:t>
            </a:r>
            <a:r>
              <a:rPr lang="nl-NL" dirty="0">
                <a:solidFill>
                  <a:schemeClr val="accent6">
                    <a:lumMod val="50000"/>
                  </a:schemeClr>
                </a:solidFill>
                <a:latin typeface="Selawik Semibold" panose="020B0702040204020203" pitchFamily="34" charset="0"/>
              </a:rPr>
              <a:t>&gt;</a:t>
            </a:r>
            <a:r>
              <a:rPr lang="nl-NL" dirty="0">
                <a:solidFill>
                  <a:schemeClr val="accent6">
                    <a:lumMod val="50000"/>
                  </a:schemeClr>
                </a:solidFill>
                <a:latin typeface="Hey Comic" pitchFamily="2" charset="0"/>
              </a:rPr>
              <a:t> twee stemmeningen nodig, eerste keer meerderheid parlement -</a:t>
            </a:r>
            <a:r>
              <a:rPr lang="nl-NL" dirty="0">
                <a:solidFill>
                  <a:schemeClr val="accent6">
                    <a:lumMod val="50000"/>
                  </a:schemeClr>
                </a:solidFill>
                <a:latin typeface="Selawik Semibold" panose="020B0702040204020203" pitchFamily="34" charset="0"/>
              </a:rPr>
              <a:t>&gt; </a:t>
            </a:r>
            <a:r>
              <a:rPr lang="nl-NL" dirty="0">
                <a:solidFill>
                  <a:schemeClr val="accent6">
                    <a:lumMod val="50000"/>
                  </a:schemeClr>
                </a:solidFill>
                <a:latin typeface="Hey Comic" pitchFamily="2" charset="0"/>
              </a:rPr>
              <a:t>Verkiezingen </a:t>
            </a:r>
            <a:r>
              <a:rPr lang="nl-NL" dirty="0">
                <a:solidFill>
                  <a:schemeClr val="accent6">
                    <a:lumMod val="50000"/>
                  </a:schemeClr>
                </a:solidFill>
                <a:latin typeface="Selawik Semibold" panose="020B0702040204020203" pitchFamily="34" charset="0"/>
              </a:rPr>
              <a:t>-&gt; </a:t>
            </a:r>
            <a:r>
              <a:rPr lang="nl-NL" dirty="0">
                <a:solidFill>
                  <a:schemeClr val="accent6">
                    <a:lumMod val="50000"/>
                  </a:schemeClr>
                </a:solidFill>
                <a:latin typeface="Hey Comic" pitchFamily="2" charset="0"/>
              </a:rPr>
              <a:t>Tweede keer 2/3</a:t>
            </a:r>
            <a:r>
              <a:rPr lang="nl-NL" baseline="30000" dirty="0">
                <a:solidFill>
                  <a:schemeClr val="accent6">
                    <a:lumMod val="50000"/>
                  </a:schemeClr>
                </a:solidFill>
                <a:latin typeface="Hey Comic" pitchFamily="2" charset="0"/>
              </a:rPr>
              <a:t>e</a:t>
            </a:r>
            <a:r>
              <a:rPr lang="nl-NL" dirty="0">
                <a:solidFill>
                  <a:schemeClr val="accent6">
                    <a:lumMod val="50000"/>
                  </a:schemeClr>
                </a:solidFill>
                <a:latin typeface="Hey Comic" pitchFamily="2" charset="0"/>
              </a:rPr>
              <a:t> meerderheid.</a:t>
            </a:r>
          </a:p>
        </p:txBody>
      </p:sp>
      <p:grpSp>
        <p:nvGrpSpPr>
          <p:cNvPr id="19" name="Groep 18">
            <a:extLst>
              <a:ext uri="{FF2B5EF4-FFF2-40B4-BE49-F238E27FC236}">
                <a16:creationId xmlns:a16="http://schemas.microsoft.com/office/drawing/2014/main" id="{5D609C6F-B16C-4271-85FD-CCEA653E5932}"/>
              </a:ext>
            </a:extLst>
          </p:cNvPr>
          <p:cNvGrpSpPr/>
          <p:nvPr/>
        </p:nvGrpSpPr>
        <p:grpSpPr>
          <a:xfrm>
            <a:off x="1617239" y="279427"/>
            <a:ext cx="8957521" cy="616755"/>
            <a:chOff x="1571604" y="1812106"/>
            <a:chExt cx="9704439" cy="727774"/>
          </a:xfrm>
        </p:grpSpPr>
        <p:sp>
          <p:nvSpPr>
            <p:cNvPr id="21" name="Rechthoek: afgeronde hoeken 20">
              <a:extLst>
                <a:ext uri="{FF2B5EF4-FFF2-40B4-BE49-F238E27FC236}">
                  <a16:creationId xmlns:a16="http://schemas.microsoft.com/office/drawing/2014/main" id="{D79852FD-4D58-4BBE-BBFA-60D0D3A78094}"/>
                </a:ext>
              </a:extLst>
            </p:cNvPr>
            <p:cNvSpPr/>
            <p:nvPr/>
          </p:nvSpPr>
          <p:spPr>
            <a:xfrm>
              <a:off x="1571604" y="1812106"/>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DD5AE701-3FB9-4570-A11C-7FF2F61BC1B8}"/>
                </a:ext>
              </a:extLst>
            </p:cNvPr>
            <p:cNvSpPr/>
            <p:nvPr/>
          </p:nvSpPr>
          <p:spPr>
            <a:xfrm>
              <a:off x="1571604" y="1812106"/>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kstvak 22">
              <a:extLst>
                <a:ext uri="{FF2B5EF4-FFF2-40B4-BE49-F238E27FC236}">
                  <a16:creationId xmlns:a16="http://schemas.microsoft.com/office/drawing/2014/main" id="{BE2EEEBC-06D8-4F15-95B2-562690A51585}"/>
                </a:ext>
              </a:extLst>
            </p:cNvPr>
            <p:cNvSpPr txBox="1"/>
            <p:nvPr/>
          </p:nvSpPr>
          <p:spPr>
            <a:xfrm>
              <a:off x="1743988" y="1852827"/>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2</a:t>
              </a:r>
            </a:p>
          </p:txBody>
        </p:sp>
        <p:sp>
          <p:nvSpPr>
            <p:cNvPr id="24" name="Tekstvak 23">
              <a:extLst>
                <a:ext uri="{FF2B5EF4-FFF2-40B4-BE49-F238E27FC236}">
                  <a16:creationId xmlns:a16="http://schemas.microsoft.com/office/drawing/2014/main" id="{4FE34C70-B5F7-4DD3-BE66-D1E5E3E75D00}"/>
                </a:ext>
              </a:extLst>
            </p:cNvPr>
            <p:cNvSpPr txBox="1"/>
            <p:nvPr/>
          </p:nvSpPr>
          <p:spPr>
            <a:xfrm>
              <a:off x="2382665" y="1914382"/>
              <a:ext cx="7103642" cy="617402"/>
            </a:xfrm>
            <a:prstGeom prst="rect">
              <a:avLst/>
            </a:prstGeom>
            <a:noFill/>
          </p:spPr>
          <p:txBody>
            <a:bodyPr wrap="square" rtlCol="0">
              <a:spAutoFit/>
            </a:bodyPr>
            <a:lstStyle/>
            <a:p>
              <a:r>
                <a:rPr lang="nl-NL" sz="2800" dirty="0">
                  <a:latin typeface="Hey Comic" pitchFamily="2" charset="0"/>
                </a:rPr>
                <a:t>Voorwaarden voor een rechtsstaat</a:t>
              </a:r>
            </a:p>
          </p:txBody>
        </p:sp>
      </p:grpSp>
      <p:pic>
        <p:nvPicPr>
          <p:cNvPr id="7" name="Picture 2" descr="Trias Politica 2.0 / Blog &amp;amp; artikelen | The Whole Picture">
            <a:hlinkClick r:id="rId6" action="ppaction://hlinksldjump"/>
            <a:extLst>
              <a:ext uri="{FF2B5EF4-FFF2-40B4-BE49-F238E27FC236}">
                <a16:creationId xmlns:a16="http://schemas.microsoft.com/office/drawing/2014/main" id="{9E1C3C5D-9B23-4429-B625-8D6C75EDC1B8}"/>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3053" y="803401"/>
            <a:ext cx="4389239" cy="282734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858FC82E-609B-4307-A57E-C0B6149386CE}"/>
              </a:ext>
            </a:extLst>
          </p:cNvPr>
          <p:cNvSpPr txBox="1"/>
          <p:nvPr/>
        </p:nvSpPr>
        <p:spPr>
          <a:xfrm>
            <a:off x="8320859" y="2110786"/>
            <a:ext cx="1203830" cy="646331"/>
          </a:xfrm>
          <a:prstGeom prst="rect">
            <a:avLst/>
          </a:prstGeom>
          <a:noFill/>
        </p:spPr>
        <p:txBody>
          <a:bodyPr wrap="square" rtlCol="0">
            <a:spAutoFit/>
          </a:bodyPr>
          <a:lstStyle/>
          <a:p>
            <a:pPr algn="ctr"/>
            <a:r>
              <a:rPr lang="nl-NL" dirty="0"/>
              <a:t>Trias </a:t>
            </a:r>
          </a:p>
          <a:p>
            <a:pPr algn="ctr"/>
            <a:r>
              <a:rPr lang="nl-NL" dirty="0"/>
              <a:t>politica</a:t>
            </a:r>
          </a:p>
        </p:txBody>
      </p:sp>
      <p:sp>
        <p:nvSpPr>
          <p:cNvPr id="13" name="Tekstvak 12">
            <a:extLst>
              <a:ext uri="{FF2B5EF4-FFF2-40B4-BE49-F238E27FC236}">
                <a16:creationId xmlns:a16="http://schemas.microsoft.com/office/drawing/2014/main" id="{14B5831C-8186-4270-B02F-19BA6B4C639B}"/>
              </a:ext>
            </a:extLst>
          </p:cNvPr>
          <p:cNvSpPr txBox="1"/>
          <p:nvPr/>
        </p:nvSpPr>
        <p:spPr>
          <a:xfrm>
            <a:off x="6527361" y="3610532"/>
            <a:ext cx="5393699" cy="2862322"/>
          </a:xfrm>
          <a:prstGeom prst="rect">
            <a:avLst/>
          </a:prstGeom>
          <a:noFill/>
        </p:spPr>
        <p:txBody>
          <a:bodyPr wrap="square" rtlCol="0">
            <a:spAutoFit/>
          </a:bodyPr>
          <a:lstStyle/>
          <a:p>
            <a:r>
              <a:rPr lang="nl-NL" dirty="0">
                <a:solidFill>
                  <a:schemeClr val="accent6">
                    <a:lumMod val="50000"/>
                  </a:schemeClr>
                </a:solidFill>
                <a:latin typeface="Hey Comic" pitchFamily="2" charset="0"/>
              </a:rPr>
              <a:t>Checks </a:t>
            </a:r>
            <a:r>
              <a:rPr lang="nl-NL" dirty="0" err="1">
                <a:solidFill>
                  <a:schemeClr val="accent6">
                    <a:lumMod val="50000"/>
                  </a:schemeClr>
                </a:solidFill>
                <a:latin typeface="Hey Comic" pitchFamily="2" charset="0"/>
              </a:rPr>
              <a:t>and</a:t>
            </a:r>
            <a:r>
              <a:rPr lang="nl-NL" dirty="0">
                <a:solidFill>
                  <a:schemeClr val="accent6">
                    <a:lumMod val="50000"/>
                  </a:schemeClr>
                </a:solidFill>
                <a:latin typeface="Hey Comic" pitchFamily="2" charset="0"/>
              </a:rPr>
              <a:t> </a:t>
            </a:r>
            <a:r>
              <a:rPr lang="nl-NL" dirty="0" err="1">
                <a:solidFill>
                  <a:schemeClr val="accent6">
                    <a:lumMod val="50000"/>
                  </a:schemeClr>
                </a:solidFill>
                <a:latin typeface="Hey Comic" pitchFamily="2" charset="0"/>
              </a:rPr>
              <a:t>balances</a:t>
            </a:r>
            <a:r>
              <a:rPr lang="nl-NL" dirty="0">
                <a:solidFill>
                  <a:schemeClr val="accent6">
                    <a:lumMod val="50000"/>
                  </a:schemeClr>
                </a:solidFill>
                <a:latin typeface="Hey Comic" pitchFamily="2" charset="0"/>
              </a:rPr>
              <a:t> </a:t>
            </a:r>
            <a:r>
              <a:rPr lang="nl-NL" dirty="0">
                <a:solidFill>
                  <a:schemeClr val="accent6">
                    <a:lumMod val="50000"/>
                  </a:schemeClr>
                </a:solidFill>
                <a:latin typeface="Selawik Semibold" panose="020B0702040204020203" pitchFamily="34" charset="0"/>
              </a:rPr>
              <a:t>&gt; </a:t>
            </a:r>
            <a:r>
              <a:rPr lang="nl-NL" dirty="0">
                <a:solidFill>
                  <a:schemeClr val="accent6">
                    <a:lumMod val="50000"/>
                  </a:schemeClr>
                </a:solidFill>
                <a:latin typeface="Hey Comic" pitchFamily="2" charset="0"/>
              </a:rPr>
              <a:t>staatsmachten controleren elkaar. </a:t>
            </a: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Er zijn grenzen aan de macht van de overheid, dat heeft te maken met het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legaliteitsbeginsel</a:t>
            </a:r>
            <a:r>
              <a:rPr lang="nl-NL" dirty="0">
                <a:solidFill>
                  <a:schemeClr val="accent6">
                    <a:lumMod val="50000"/>
                  </a:schemeClr>
                </a:solidFill>
                <a:latin typeface="Hey Comic" pitchFamily="2" charset="0"/>
              </a:rPr>
              <a:t>.</a:t>
            </a: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Alles wat de overheid doet heeft een wettelijke basis. Dat zorgt voor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rechtszekerheid</a:t>
            </a:r>
            <a:r>
              <a:rPr lang="nl-NL" dirty="0">
                <a:solidFill>
                  <a:schemeClr val="accent6">
                    <a:lumMod val="50000"/>
                  </a:schemeClr>
                </a:solidFill>
                <a:latin typeface="Hey Comic" pitchFamily="2" charset="0"/>
              </a:rPr>
              <a:t>, omdat iedereen precies kan nagaan wat de overheid wel en niet mag. </a:t>
            </a:r>
          </a:p>
        </p:txBody>
      </p:sp>
      <p:pic>
        <p:nvPicPr>
          <p:cNvPr id="29" name="Afbeelding 28" descr="Man klantenservice gefrustreerd">
            <a:extLst>
              <a:ext uri="{FF2B5EF4-FFF2-40B4-BE49-F238E27FC236}">
                <a16:creationId xmlns:a16="http://schemas.microsoft.com/office/drawing/2014/main" id="{B3FC8790-8372-4EBF-A45A-6E4B070052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8419" y="370797"/>
            <a:ext cx="847162" cy="842211"/>
          </a:xfrm>
          <a:prstGeom prst="rect">
            <a:avLst/>
          </a:prstGeom>
        </p:spPr>
      </p:pic>
    </p:spTree>
    <p:extLst>
      <p:ext uri="{BB962C8B-B14F-4D97-AF65-F5344CB8AC3E}">
        <p14:creationId xmlns:p14="http://schemas.microsoft.com/office/powerpoint/2010/main" val="6033455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1D1F6F04-E11F-4CB3-BFB1-71BA68F2FDB7}"/>
              </a:ext>
            </a:extLst>
          </p:cNvPr>
          <p:cNvSpPr>
            <a:spLocks noGrp="1"/>
          </p:cNvSpPr>
          <p:nvPr>
            <p:ph type="title"/>
          </p:nvPr>
        </p:nvSpPr>
        <p:spPr/>
        <p:txBody>
          <a:bodyPr/>
          <a:lstStyle/>
          <a:p>
            <a:r>
              <a:rPr lang="nl-NL" dirty="0"/>
              <a:t>3. Criminaliteit en opsporing</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sp>
        <p:nvSpPr>
          <p:cNvPr id="3" name="Tekstvak 2">
            <a:extLst>
              <a:ext uri="{FF2B5EF4-FFF2-40B4-BE49-F238E27FC236}">
                <a16:creationId xmlns:a16="http://schemas.microsoft.com/office/drawing/2014/main" id="{13CC10F0-9D58-4318-8DDA-02AD478551B2}"/>
              </a:ext>
            </a:extLst>
          </p:cNvPr>
          <p:cNvSpPr txBox="1"/>
          <p:nvPr/>
        </p:nvSpPr>
        <p:spPr>
          <a:xfrm>
            <a:off x="1699699" y="896182"/>
            <a:ext cx="10570343" cy="6709529"/>
          </a:xfrm>
          <a:prstGeom prst="rect">
            <a:avLst/>
          </a:prstGeom>
          <a:noFill/>
        </p:spPr>
        <p:txBody>
          <a:bodyPr wrap="square" rtlCol="0">
            <a:spAutoFit/>
          </a:bodyPr>
          <a:lstStyle/>
          <a:p>
            <a:r>
              <a:rPr lang="nl-NL" dirty="0">
                <a:solidFill>
                  <a:schemeClr val="accent6">
                    <a:lumMod val="50000"/>
                  </a:schemeClr>
                </a:solidFill>
                <a:latin typeface="Hey Comic" pitchFamily="2" charset="0"/>
              </a:rPr>
              <a:t>Het strafrecht gaat over de opsporing en berechting van strafbare feiten. De meeste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overtredingen</a:t>
            </a:r>
            <a:r>
              <a:rPr lang="nl-NL" dirty="0">
                <a:solidFill>
                  <a:schemeClr val="accent6">
                    <a:lumMod val="50000"/>
                  </a:schemeClr>
                </a:solidFill>
                <a:latin typeface="Hey Comic" pitchFamily="2" charset="0"/>
              </a:rPr>
              <a:t> en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misdrijven </a:t>
            </a:r>
            <a:r>
              <a:rPr lang="nl-NL" dirty="0">
                <a:solidFill>
                  <a:schemeClr val="accent6">
                    <a:lumMod val="50000"/>
                  </a:schemeClr>
                </a:solidFill>
                <a:latin typeface="Hey Comic" pitchFamily="2" charset="0"/>
              </a:rPr>
              <a:t>staan in het Wetboek van Strafrecht. </a:t>
            </a:r>
          </a:p>
          <a:p>
            <a:endParaRPr lang="nl-NL" dirty="0">
              <a:solidFill>
                <a:schemeClr val="accent6">
                  <a:lumMod val="50000"/>
                </a:schemeClr>
              </a:solidFill>
              <a:latin typeface="Hey Comic" pitchFamily="2" charset="0"/>
            </a:endParaRPr>
          </a:p>
          <a:p>
            <a:r>
              <a:rPr lang="nl-NL" dirty="0">
                <a:solidFill>
                  <a:schemeClr val="accent6">
                    <a:lumMod val="50000"/>
                  </a:schemeClr>
                </a:solidFill>
                <a:latin typeface="Hey Comic" pitchFamily="2" charset="0"/>
              </a:rPr>
              <a:t>Onder </a:t>
            </a:r>
            <a:r>
              <a:rPr lang="nl-NL"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criminaliteit</a:t>
            </a:r>
            <a:r>
              <a:rPr lang="nl-NL" dirty="0">
                <a:solidFill>
                  <a:schemeClr val="accent6">
                    <a:lumMod val="50000"/>
                  </a:schemeClr>
                </a:solidFill>
                <a:latin typeface="Hey Comic" pitchFamily="2" charset="0"/>
              </a:rPr>
              <a:t> verstaan we alle misdrijven die in de wet staan. Iemand die een misdrijf heeft gepleegd is dus officieel een ‘crimineel.’</a:t>
            </a:r>
          </a:p>
          <a:p>
            <a:endParaRPr lang="nl-NL" dirty="0">
              <a:solidFill>
                <a:schemeClr val="accent6">
                  <a:lumMod val="50000"/>
                </a:schemeClr>
              </a:solidFill>
              <a:latin typeface="Hey Comic" pitchFamily="2" charset="0"/>
            </a:endParaRPr>
          </a:p>
          <a:p>
            <a:r>
              <a:rPr lang="nl-NL" sz="1600" b="1" dirty="0">
                <a:solidFill>
                  <a:schemeClr val="accent6">
                    <a:lumMod val="50000"/>
                  </a:schemeClr>
                </a:solidFill>
                <a:latin typeface="Hey Comic" pitchFamily="2" charset="0"/>
              </a:rPr>
              <a:t>Misdrijven opsporen</a:t>
            </a:r>
          </a:p>
          <a:p>
            <a:pPr marL="342900" indent="-342900">
              <a:buAutoNum type="arabicPeriod"/>
            </a:pPr>
            <a:r>
              <a:rPr lang="nl-NL" sz="1600" dirty="0">
                <a:solidFill>
                  <a:schemeClr val="accent6">
                    <a:lumMod val="50000"/>
                  </a:schemeClr>
                </a:solidFill>
                <a:latin typeface="Hey Comic" pitchFamily="2" charset="0"/>
              </a:rPr>
              <a:t>De politie verzameld info, onder leiding van OvJ. Alle verzamelde info wordt vastgelegd in het proces-verbaal.</a:t>
            </a:r>
          </a:p>
          <a:p>
            <a:pPr marL="342900" indent="-342900">
              <a:buAutoNum type="arabicPeriod"/>
            </a:pPr>
            <a:r>
              <a:rPr lang="nl-NL" sz="1600" dirty="0">
                <a:solidFill>
                  <a:schemeClr val="accent6">
                    <a:lumMod val="50000"/>
                  </a:schemeClr>
                </a:solidFill>
                <a:latin typeface="Hey Comic" pitchFamily="2" charset="0"/>
              </a:rPr>
              <a:t>Na afronding onderzoek heeft OvJ drie opties</a:t>
            </a:r>
          </a:p>
          <a:p>
            <a:r>
              <a:rPr lang="nl-NL" sz="1600" dirty="0">
                <a:solidFill>
                  <a:schemeClr val="accent6">
                    <a:lumMod val="50000"/>
                  </a:schemeClr>
                </a:solidFill>
                <a:latin typeface="Hey Comic" pitchFamily="2" charset="0"/>
              </a:rPr>
              <a:t>    </a:t>
            </a:r>
            <a:r>
              <a:rPr lang="nl-NL" sz="1600" b="1" dirty="0">
                <a:solidFill>
                  <a:schemeClr val="accent6">
                    <a:lumMod val="50000"/>
                  </a:schemeClr>
                </a:solidFill>
                <a:latin typeface="Hey Comic" pitchFamily="2" charset="0"/>
              </a:rPr>
              <a:t>1. Seponeren</a:t>
            </a:r>
          </a:p>
          <a:p>
            <a:r>
              <a:rPr lang="nl-NL" sz="1600" dirty="0">
                <a:solidFill>
                  <a:schemeClr val="accent6">
                    <a:lumMod val="50000"/>
                  </a:schemeClr>
                </a:solidFill>
                <a:latin typeface="Hey Comic" pitchFamily="2" charset="0"/>
              </a:rPr>
              <a:t>- Afzien van vervolging</a:t>
            </a:r>
          </a:p>
          <a:p>
            <a:r>
              <a:rPr lang="nl-NL" sz="1600" dirty="0">
                <a:solidFill>
                  <a:schemeClr val="accent6">
                    <a:lumMod val="50000"/>
                  </a:schemeClr>
                </a:solidFill>
                <a:latin typeface="Hey Comic" pitchFamily="2" charset="0"/>
              </a:rPr>
              <a:t>    </a:t>
            </a:r>
            <a:r>
              <a:rPr lang="nl-NL" sz="1600" b="1" dirty="0">
                <a:solidFill>
                  <a:schemeClr val="accent6">
                    <a:lumMod val="50000"/>
                  </a:schemeClr>
                </a:solidFill>
                <a:latin typeface="Hey Comic" pitchFamily="2" charset="0"/>
              </a:rPr>
              <a:t>2. Schikken</a:t>
            </a:r>
          </a:p>
          <a:p>
            <a:r>
              <a:rPr lang="nl-NL" sz="1600" dirty="0">
                <a:solidFill>
                  <a:schemeClr val="accent6">
                    <a:lumMod val="50000"/>
                  </a:schemeClr>
                </a:solidFill>
                <a:latin typeface="Hey Comic" pitchFamily="2" charset="0"/>
              </a:rPr>
              <a:t>- OvJ doet de zaak zelf af</a:t>
            </a:r>
          </a:p>
          <a:p>
            <a:pPr marL="285750" indent="-285750">
              <a:buFontTx/>
              <a:buChar char="-"/>
            </a:pPr>
            <a:r>
              <a:rPr lang="nl-NL" sz="1600"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Transactie</a:t>
            </a:r>
            <a:r>
              <a:rPr lang="nl-NL" sz="1600" dirty="0">
                <a:solidFill>
                  <a:schemeClr val="accent6">
                    <a:lumMod val="50000"/>
                  </a:schemeClr>
                </a:solidFill>
                <a:latin typeface="Selawik Semibold" panose="020B0702040204020203" pitchFamily="34" charset="0"/>
              </a:rPr>
              <a:t>: </a:t>
            </a:r>
            <a:r>
              <a:rPr lang="nl-NL" sz="1600" dirty="0">
                <a:solidFill>
                  <a:schemeClr val="accent6">
                    <a:lumMod val="50000"/>
                  </a:schemeClr>
                </a:solidFill>
                <a:latin typeface="Hey Comic" pitchFamily="2" charset="0"/>
              </a:rPr>
              <a:t>boete of taakstraf</a:t>
            </a:r>
          </a:p>
          <a:p>
            <a:r>
              <a:rPr lang="nl-NL" sz="1600" dirty="0">
                <a:solidFill>
                  <a:schemeClr val="accent6">
                    <a:lumMod val="50000"/>
                  </a:schemeClr>
                </a:solidFill>
                <a:latin typeface="Hey Comic" pitchFamily="2" charset="0"/>
              </a:rPr>
              <a:t>-   </a:t>
            </a:r>
            <a:r>
              <a:rPr lang="nl-NL" sz="1600"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Strafbeschikking</a:t>
            </a:r>
            <a:r>
              <a:rPr lang="nl-NL" sz="1600" dirty="0">
                <a:solidFill>
                  <a:schemeClr val="accent6">
                    <a:lumMod val="50000"/>
                  </a:schemeClr>
                </a:solidFill>
                <a:latin typeface="Hey Comic" pitchFamily="2" charset="0"/>
              </a:rPr>
              <a:t>, OvJ legt zelf een straf af. Schuld staat vast.</a:t>
            </a:r>
          </a:p>
          <a:p>
            <a:r>
              <a:rPr lang="nl-NL" sz="1600" dirty="0">
                <a:solidFill>
                  <a:schemeClr val="accent6">
                    <a:lumMod val="50000"/>
                  </a:schemeClr>
                </a:solidFill>
                <a:latin typeface="Hey Comic" pitchFamily="2" charset="0"/>
              </a:rPr>
              <a:t>    </a:t>
            </a:r>
            <a:r>
              <a:rPr lang="nl-NL" sz="1600" b="1" dirty="0">
                <a:solidFill>
                  <a:schemeClr val="accent6">
                    <a:lumMod val="50000"/>
                  </a:schemeClr>
                </a:solidFill>
                <a:latin typeface="Hey Comic" pitchFamily="2" charset="0"/>
              </a:rPr>
              <a:t>3. Vervolgen </a:t>
            </a:r>
          </a:p>
          <a:p>
            <a:pPr marL="285750" indent="-285750">
              <a:buFontTx/>
              <a:buChar char="-"/>
            </a:pPr>
            <a:r>
              <a:rPr lang="nl-NL" sz="1600" dirty="0">
                <a:solidFill>
                  <a:schemeClr val="accent6">
                    <a:lumMod val="50000"/>
                  </a:schemeClr>
                </a:solidFill>
                <a:latin typeface="Hey Comic" pitchFamily="2" charset="0"/>
              </a:rPr>
              <a:t>De OvJ geeft de zaak aan de rechtbank</a:t>
            </a:r>
          </a:p>
          <a:p>
            <a:pPr marL="285750" indent="-285750">
              <a:buFontTx/>
              <a:buChar char="-"/>
            </a:pPr>
            <a:r>
              <a:rPr lang="nl-NL" sz="1600" dirty="0">
                <a:solidFill>
                  <a:schemeClr val="accent6">
                    <a:lumMod val="50000"/>
                  </a:schemeClr>
                </a:solidFill>
                <a:latin typeface="Hey Comic" pitchFamily="2" charset="0"/>
              </a:rPr>
              <a:t>OvJ dan openbare aanklager, vertelt welk strafbaar feit hij de verdachte van beschuldigd en welke straf hij eist</a:t>
            </a:r>
          </a:p>
          <a:p>
            <a:pPr marL="285750" indent="-285750">
              <a:buFontTx/>
              <a:buChar char="-"/>
            </a:pPr>
            <a:r>
              <a:rPr lang="nl-NL" sz="1600" dirty="0">
                <a:solidFill>
                  <a:schemeClr val="accent6">
                    <a:lumMod val="50000"/>
                  </a:schemeClr>
                </a:solidFill>
                <a:latin typeface="Hey Comic" pitchFamily="2" charset="0"/>
              </a:rPr>
              <a:t>Rechter stelt tijdens de rechtszaak vast of de verdachte schuldig is</a:t>
            </a:r>
          </a:p>
          <a:p>
            <a:pPr marL="285750" indent="-285750">
              <a:buFontTx/>
              <a:buChar char="-"/>
            </a:pPr>
            <a:r>
              <a:rPr lang="nl-NL" sz="1600" dirty="0">
                <a:solidFill>
                  <a:schemeClr val="accent6">
                    <a:lumMod val="50000"/>
                  </a:schemeClr>
                </a:solidFill>
                <a:latin typeface="Hey Comic" pitchFamily="2" charset="0"/>
              </a:rPr>
              <a:t>Tot aan dat moment </a:t>
            </a:r>
            <a:r>
              <a:rPr lang="nl-NL" sz="1600" u="sng" dirty="0">
                <a:solidFill>
                  <a:schemeClr val="accent6">
                    <a:lumMod val="75000"/>
                  </a:schemeClr>
                </a:solidFill>
                <a:latin typeface="Hey Comic" pitchFamily="2" charset="0"/>
              </a:rPr>
              <a:t>onschuldvermoeden</a:t>
            </a:r>
            <a:r>
              <a:rPr lang="nl-NL" sz="1600" dirty="0">
                <a:solidFill>
                  <a:schemeClr val="accent6">
                    <a:lumMod val="75000"/>
                  </a:schemeClr>
                </a:solidFill>
                <a:latin typeface="Hey Comic" pitchFamily="2" charset="0"/>
              </a:rPr>
              <a:t> </a:t>
            </a:r>
            <a:r>
              <a:rPr lang="nl-NL" sz="1600" dirty="0">
                <a:solidFill>
                  <a:schemeClr val="accent6">
                    <a:lumMod val="50000"/>
                  </a:schemeClr>
                </a:solidFill>
                <a:latin typeface="Hey Comic" pitchFamily="2" charset="0"/>
              </a:rPr>
              <a:t>je bent onschuldig tot de rechter heeft vastgesteld dat het tegendeel bewezen is</a:t>
            </a:r>
          </a:p>
          <a:p>
            <a:pPr marL="285750" indent="-285750">
              <a:buFontTx/>
              <a:buChar char="-"/>
            </a:pPr>
            <a:endParaRPr lang="nl-NL" dirty="0">
              <a:solidFill>
                <a:schemeClr val="accent6">
                  <a:lumMod val="50000"/>
                </a:schemeClr>
              </a:solidFill>
              <a:latin typeface="Hey Comic" pitchFamily="2" charset="0"/>
            </a:endParaRPr>
          </a:p>
          <a:p>
            <a:pPr marL="285750" indent="-285750">
              <a:buFontTx/>
              <a:buChar char="-"/>
            </a:pPr>
            <a:endParaRPr lang="nl-NL" dirty="0">
              <a:solidFill>
                <a:schemeClr val="accent6">
                  <a:lumMod val="50000"/>
                </a:schemeClr>
              </a:solidFill>
              <a:latin typeface="Hey Comic" pitchFamily="2" charset="0"/>
            </a:endParaRPr>
          </a:p>
        </p:txBody>
      </p:sp>
      <p:grpSp>
        <p:nvGrpSpPr>
          <p:cNvPr id="18" name="Groep 17">
            <a:extLst>
              <a:ext uri="{FF2B5EF4-FFF2-40B4-BE49-F238E27FC236}">
                <a16:creationId xmlns:a16="http://schemas.microsoft.com/office/drawing/2014/main" id="{F3439A1B-8AA7-4E6C-89E8-CF7E06AFA1B6}"/>
              </a:ext>
            </a:extLst>
          </p:cNvPr>
          <p:cNvGrpSpPr/>
          <p:nvPr/>
        </p:nvGrpSpPr>
        <p:grpSpPr>
          <a:xfrm>
            <a:off x="1617239" y="279427"/>
            <a:ext cx="8957521" cy="616755"/>
            <a:chOff x="1571604" y="2580601"/>
            <a:chExt cx="9704439" cy="727774"/>
          </a:xfrm>
        </p:grpSpPr>
        <p:sp>
          <p:nvSpPr>
            <p:cNvPr id="20" name="Rechthoek: afgeronde hoeken 19">
              <a:extLst>
                <a:ext uri="{FF2B5EF4-FFF2-40B4-BE49-F238E27FC236}">
                  <a16:creationId xmlns:a16="http://schemas.microsoft.com/office/drawing/2014/main" id="{6CF89036-A130-4FE8-A9C1-1D96DCC97A74}"/>
                </a:ext>
              </a:extLst>
            </p:cNvPr>
            <p:cNvSpPr/>
            <p:nvPr/>
          </p:nvSpPr>
          <p:spPr>
            <a:xfrm>
              <a:off x="1571604" y="2580601"/>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afgeronde hoeken 24">
              <a:extLst>
                <a:ext uri="{FF2B5EF4-FFF2-40B4-BE49-F238E27FC236}">
                  <a16:creationId xmlns:a16="http://schemas.microsoft.com/office/drawing/2014/main" id="{0E596B7E-FB9B-481C-BED7-C16384DBE677}"/>
                </a:ext>
              </a:extLst>
            </p:cNvPr>
            <p:cNvSpPr/>
            <p:nvPr/>
          </p:nvSpPr>
          <p:spPr>
            <a:xfrm>
              <a:off x="1571604" y="2580601"/>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Tekstvak 25">
              <a:extLst>
                <a:ext uri="{FF2B5EF4-FFF2-40B4-BE49-F238E27FC236}">
                  <a16:creationId xmlns:a16="http://schemas.microsoft.com/office/drawing/2014/main" id="{1346B693-9401-4974-A74D-C2C97A83E6E8}"/>
                </a:ext>
              </a:extLst>
            </p:cNvPr>
            <p:cNvSpPr txBox="1"/>
            <p:nvPr/>
          </p:nvSpPr>
          <p:spPr>
            <a:xfrm>
              <a:off x="1743988" y="2596552"/>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3</a:t>
              </a:r>
            </a:p>
          </p:txBody>
        </p:sp>
        <p:sp>
          <p:nvSpPr>
            <p:cNvPr id="27" name="Tekstvak 26">
              <a:extLst>
                <a:ext uri="{FF2B5EF4-FFF2-40B4-BE49-F238E27FC236}">
                  <a16:creationId xmlns:a16="http://schemas.microsoft.com/office/drawing/2014/main" id="{B4B32008-41ED-4B73-A3AB-6C55BCEF341A}"/>
                </a:ext>
              </a:extLst>
            </p:cNvPr>
            <p:cNvSpPr txBox="1"/>
            <p:nvPr/>
          </p:nvSpPr>
          <p:spPr>
            <a:xfrm>
              <a:off x="2382665" y="2682877"/>
              <a:ext cx="6622026" cy="523220"/>
            </a:xfrm>
            <a:prstGeom prst="rect">
              <a:avLst/>
            </a:prstGeom>
            <a:noFill/>
          </p:spPr>
          <p:txBody>
            <a:bodyPr wrap="square" rtlCol="0">
              <a:spAutoFit/>
            </a:bodyPr>
            <a:lstStyle/>
            <a:p>
              <a:r>
                <a:rPr lang="nl-NL" sz="2800" dirty="0">
                  <a:latin typeface="Hey Comic" pitchFamily="2" charset="0"/>
                </a:rPr>
                <a:t>Criminaliteit en opsporing</a:t>
              </a:r>
            </a:p>
          </p:txBody>
        </p:sp>
      </p:grpSp>
      <p:pic>
        <p:nvPicPr>
          <p:cNvPr id="9" name="Afbeelding 8" descr="Man klantenservice houdt handen vast">
            <a:extLst>
              <a:ext uri="{FF2B5EF4-FFF2-40B4-BE49-F238E27FC236}">
                <a16:creationId xmlns:a16="http://schemas.microsoft.com/office/drawing/2014/main" id="{4FF63CA6-BFF2-4693-ABB7-9792E2BF05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2339" y="366101"/>
            <a:ext cx="802476" cy="797365"/>
          </a:xfrm>
          <a:prstGeom prst="rect">
            <a:avLst/>
          </a:prstGeom>
        </p:spPr>
      </p:pic>
    </p:spTree>
    <p:extLst>
      <p:ext uri="{BB962C8B-B14F-4D97-AF65-F5344CB8AC3E}">
        <p14:creationId xmlns:p14="http://schemas.microsoft.com/office/powerpoint/2010/main" val="3786237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FD89D113-DBBB-4832-9143-6F43705E86C2}"/>
              </a:ext>
            </a:extLst>
          </p:cNvPr>
          <p:cNvSpPr>
            <a:spLocks noGrp="1"/>
          </p:cNvSpPr>
          <p:nvPr>
            <p:ph type="title"/>
          </p:nvPr>
        </p:nvSpPr>
        <p:spPr/>
        <p:txBody>
          <a:bodyPr/>
          <a:lstStyle/>
          <a:p>
            <a:r>
              <a:rPr lang="nl-NL" dirty="0"/>
              <a:t>4. Rechtspraak en straffen</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1" y="28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sp>
        <p:nvSpPr>
          <p:cNvPr id="3" name="Tekstvak 2">
            <a:extLst>
              <a:ext uri="{FF2B5EF4-FFF2-40B4-BE49-F238E27FC236}">
                <a16:creationId xmlns:a16="http://schemas.microsoft.com/office/drawing/2014/main" id="{13CC10F0-9D58-4318-8DDA-02AD478551B2}"/>
              </a:ext>
            </a:extLst>
          </p:cNvPr>
          <p:cNvSpPr txBox="1"/>
          <p:nvPr/>
        </p:nvSpPr>
        <p:spPr>
          <a:xfrm>
            <a:off x="1699699" y="896182"/>
            <a:ext cx="7790089" cy="3114699"/>
          </a:xfrm>
          <a:prstGeom prst="rect">
            <a:avLst/>
          </a:prstGeom>
          <a:noFill/>
        </p:spPr>
        <p:txBody>
          <a:bodyPr wrap="square" rtlCol="0">
            <a:spAutoFit/>
          </a:bodyPr>
          <a:lstStyle/>
          <a:p>
            <a:r>
              <a:rPr lang="nl-NL" sz="1600" dirty="0">
                <a:solidFill>
                  <a:schemeClr val="accent6">
                    <a:lumMod val="50000"/>
                  </a:schemeClr>
                </a:solidFill>
                <a:latin typeface="Hey Comic" pitchFamily="2" charset="0"/>
              </a:rPr>
              <a:t>Voor ingewikkelde of zware strafzaken is er de </a:t>
            </a:r>
            <a:r>
              <a:rPr lang="nl-NL" sz="1600"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meervoudige strafkamer</a:t>
            </a:r>
            <a:r>
              <a:rPr lang="nl-NL" sz="1600" dirty="0">
                <a:solidFill>
                  <a:schemeClr val="accent6">
                    <a:lumMod val="50000"/>
                  </a:schemeClr>
                </a:solidFill>
                <a:latin typeface="Hey Comic" pitchFamily="2" charset="0"/>
              </a:rPr>
              <a:t>, die bestaat uit drie rechters. De meeste </a:t>
            </a:r>
            <a:r>
              <a:rPr lang="nl-NL" sz="1600"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zitting</a:t>
            </a:r>
            <a:r>
              <a:rPr lang="nl-NL" sz="1600" dirty="0">
                <a:solidFill>
                  <a:schemeClr val="accent6">
                    <a:lumMod val="50000"/>
                  </a:schemeClr>
                </a:solidFill>
                <a:latin typeface="Hey Comic" pitchFamily="2" charset="0"/>
              </a:rPr>
              <a:t>en zijn openbaar, behalve jeugdrecht. </a:t>
            </a:r>
          </a:p>
          <a:p>
            <a:endParaRPr lang="en-US" sz="1600" dirty="0">
              <a:solidFill>
                <a:schemeClr val="accent6">
                  <a:lumMod val="50000"/>
                </a:schemeClr>
              </a:solidFill>
              <a:latin typeface="Hey Comic" pitchFamily="2" charset="0"/>
            </a:endParaRPr>
          </a:p>
          <a:p>
            <a:r>
              <a:rPr lang="nl-NL" sz="1600" dirty="0">
                <a:solidFill>
                  <a:schemeClr val="accent6">
                    <a:lumMod val="50000"/>
                  </a:schemeClr>
                </a:solidFill>
                <a:latin typeface="Hey Comic" pitchFamily="2" charset="0"/>
              </a:rPr>
              <a:t>Veroordeelde of OvJ niet eens met vonnis? Mogelijkheid tot hoger beroep.</a:t>
            </a:r>
          </a:p>
          <a:p>
            <a:r>
              <a:rPr lang="nl-NL" sz="1600" dirty="0">
                <a:solidFill>
                  <a:schemeClr val="accent6">
                    <a:lumMod val="50000"/>
                  </a:schemeClr>
                </a:solidFill>
                <a:latin typeface="Hey Comic" pitchFamily="2" charset="0"/>
              </a:rPr>
              <a:t>Het gerechtshof behandelt dan de zaak opnieuw. Hierna mogelijkheid om in cassatie te gaan. Naar de Hoge Raad Zij kijken alleen of het recht juist is toegepast. </a:t>
            </a:r>
          </a:p>
          <a:p>
            <a:endParaRPr lang="nl-NL" sz="1600" dirty="0">
              <a:solidFill>
                <a:schemeClr val="accent6">
                  <a:lumMod val="50000"/>
                </a:schemeClr>
              </a:solidFill>
              <a:latin typeface="Hey Comic" pitchFamily="2" charset="0"/>
            </a:endParaRPr>
          </a:p>
          <a:p>
            <a:r>
              <a:rPr lang="nl-NL" sz="1600" dirty="0">
                <a:solidFill>
                  <a:schemeClr val="accent6">
                    <a:lumMod val="50000"/>
                  </a:schemeClr>
                </a:solidFill>
                <a:latin typeface="Hey Comic" pitchFamily="2" charset="0"/>
              </a:rPr>
              <a:t>We straffen voor wraak en vergelding, afschrikking, voorkomen van eigenrichting, resocialisatie (heropvoeding), beveiliging van de samenleving.</a:t>
            </a:r>
          </a:p>
          <a:p>
            <a:pPr marL="57150">
              <a:lnSpc>
                <a:spcPct val="90000"/>
              </a:lnSpc>
              <a:spcAft>
                <a:spcPts val="600"/>
              </a:spcAft>
            </a:pPr>
            <a:endParaRPr lang="en-US" sz="1600" dirty="0">
              <a:solidFill>
                <a:schemeClr val="accent6">
                  <a:lumMod val="50000"/>
                </a:schemeClr>
              </a:solidFill>
              <a:latin typeface="Hey Comic" pitchFamily="2" charset="0"/>
            </a:endParaRPr>
          </a:p>
        </p:txBody>
      </p:sp>
      <p:grpSp>
        <p:nvGrpSpPr>
          <p:cNvPr id="18" name="Groep 17">
            <a:extLst>
              <a:ext uri="{FF2B5EF4-FFF2-40B4-BE49-F238E27FC236}">
                <a16:creationId xmlns:a16="http://schemas.microsoft.com/office/drawing/2014/main" id="{A5269121-10B4-4EB0-B659-586C7DBC9CDB}"/>
              </a:ext>
            </a:extLst>
          </p:cNvPr>
          <p:cNvGrpSpPr/>
          <p:nvPr/>
        </p:nvGrpSpPr>
        <p:grpSpPr>
          <a:xfrm>
            <a:off x="1617239" y="279426"/>
            <a:ext cx="8957521" cy="616756"/>
            <a:chOff x="1484771" y="3383127"/>
            <a:chExt cx="9704439" cy="727775"/>
          </a:xfrm>
        </p:grpSpPr>
        <p:sp>
          <p:nvSpPr>
            <p:cNvPr id="20" name="Rechthoek: afgeronde hoeken 19">
              <a:extLst>
                <a:ext uri="{FF2B5EF4-FFF2-40B4-BE49-F238E27FC236}">
                  <a16:creationId xmlns:a16="http://schemas.microsoft.com/office/drawing/2014/main" id="{4D502AD8-30D9-4454-8B34-4F029A8CD043}"/>
                </a:ext>
              </a:extLst>
            </p:cNvPr>
            <p:cNvSpPr/>
            <p:nvPr/>
          </p:nvSpPr>
          <p:spPr>
            <a:xfrm>
              <a:off x="1484771" y="3383128"/>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afgeronde hoeken 24">
              <a:extLst>
                <a:ext uri="{FF2B5EF4-FFF2-40B4-BE49-F238E27FC236}">
                  <a16:creationId xmlns:a16="http://schemas.microsoft.com/office/drawing/2014/main" id="{2681C731-6036-4812-B72F-3D0FA2578CEC}"/>
                </a:ext>
              </a:extLst>
            </p:cNvPr>
            <p:cNvSpPr/>
            <p:nvPr/>
          </p:nvSpPr>
          <p:spPr>
            <a:xfrm>
              <a:off x="1484771" y="3383128"/>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Tekstvak 25">
              <a:extLst>
                <a:ext uri="{FF2B5EF4-FFF2-40B4-BE49-F238E27FC236}">
                  <a16:creationId xmlns:a16="http://schemas.microsoft.com/office/drawing/2014/main" id="{1CF5CBFE-E9DD-44C6-AA7C-242CF422DD48}"/>
                </a:ext>
              </a:extLst>
            </p:cNvPr>
            <p:cNvSpPr txBox="1"/>
            <p:nvPr/>
          </p:nvSpPr>
          <p:spPr>
            <a:xfrm>
              <a:off x="1627055" y="3383127"/>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4</a:t>
              </a:r>
            </a:p>
          </p:txBody>
        </p:sp>
        <p:sp>
          <p:nvSpPr>
            <p:cNvPr id="27" name="Tekstvak 26">
              <a:extLst>
                <a:ext uri="{FF2B5EF4-FFF2-40B4-BE49-F238E27FC236}">
                  <a16:creationId xmlns:a16="http://schemas.microsoft.com/office/drawing/2014/main" id="{2F3B5EE2-E36F-47FB-9115-D94969C2653F}"/>
                </a:ext>
              </a:extLst>
            </p:cNvPr>
            <p:cNvSpPr txBox="1"/>
            <p:nvPr/>
          </p:nvSpPr>
          <p:spPr>
            <a:xfrm>
              <a:off x="2295832" y="3485404"/>
              <a:ext cx="6622026" cy="523220"/>
            </a:xfrm>
            <a:prstGeom prst="rect">
              <a:avLst/>
            </a:prstGeom>
            <a:noFill/>
          </p:spPr>
          <p:txBody>
            <a:bodyPr wrap="square" rtlCol="0">
              <a:spAutoFit/>
            </a:bodyPr>
            <a:lstStyle/>
            <a:p>
              <a:r>
                <a:rPr lang="nl-NL" sz="2800" dirty="0">
                  <a:latin typeface="Hey Comic" pitchFamily="2" charset="0"/>
                </a:rPr>
                <a:t>Rechtspraak en straffen</a:t>
              </a:r>
            </a:p>
          </p:txBody>
        </p:sp>
      </p:grpSp>
      <p:sp>
        <p:nvSpPr>
          <p:cNvPr id="7" name="Tekstvak 6">
            <a:extLst>
              <a:ext uri="{FF2B5EF4-FFF2-40B4-BE49-F238E27FC236}">
                <a16:creationId xmlns:a16="http://schemas.microsoft.com/office/drawing/2014/main" id="{8F5B6D53-A76F-4288-8A36-DA2DD91EFC6C}"/>
              </a:ext>
            </a:extLst>
          </p:cNvPr>
          <p:cNvSpPr txBox="1"/>
          <p:nvPr/>
        </p:nvSpPr>
        <p:spPr>
          <a:xfrm>
            <a:off x="9621121" y="681574"/>
            <a:ext cx="2183219" cy="5896999"/>
          </a:xfrm>
          <a:prstGeom prst="rect">
            <a:avLst/>
          </a:prstGeom>
          <a:noFill/>
        </p:spPr>
        <p:txBody>
          <a:bodyPr wrap="square" rtlCol="0">
            <a:spAutoFit/>
          </a:bodyPr>
          <a:lstStyle/>
          <a:p>
            <a:pPr marL="57150">
              <a:lnSpc>
                <a:spcPct val="90000"/>
              </a:lnSpc>
              <a:spcAft>
                <a:spcPts val="600"/>
              </a:spcAft>
            </a:pPr>
            <a:r>
              <a:rPr lang="en-US" sz="1800" dirty="0">
                <a:solidFill>
                  <a:schemeClr val="accent6">
                    <a:lumMod val="50000"/>
                  </a:schemeClr>
                </a:solidFill>
                <a:latin typeface="Hey Comic" pitchFamily="2" charset="0"/>
              </a:rPr>
              <a:t> </a:t>
            </a:r>
          </a:p>
          <a:p>
            <a:pPr marL="57150">
              <a:lnSpc>
                <a:spcPct val="90000"/>
              </a:lnSpc>
              <a:spcAft>
                <a:spcPts val="600"/>
              </a:spcAft>
            </a:pPr>
            <a:r>
              <a:rPr lang="en-US" sz="1600" dirty="0">
                <a:solidFill>
                  <a:schemeClr val="accent6">
                    <a:lumMod val="50000"/>
                  </a:schemeClr>
                </a:solidFill>
                <a:latin typeface="Hey Comic" pitchFamily="2" charset="0"/>
              </a:rPr>
              <a:t>De </a:t>
            </a:r>
            <a:r>
              <a:rPr lang="en-US" sz="1600" dirty="0" err="1">
                <a:solidFill>
                  <a:schemeClr val="accent6">
                    <a:lumMod val="50000"/>
                  </a:schemeClr>
                </a:solidFill>
                <a:latin typeface="Hey Comic" pitchFamily="2" charset="0"/>
              </a:rPr>
              <a:t>rechtszaak</a:t>
            </a:r>
            <a:r>
              <a:rPr lang="nl-NL" sz="1600" u="sng" dirty="0">
                <a:solidFill>
                  <a:schemeClr val="accent6">
                    <a:lumMod val="75000"/>
                  </a:schemeClr>
                </a:solidFill>
                <a:latin typeface="Selawik Semibold" panose="020B0604020202020204" pitchFamily="34" charset="0"/>
              </a:rPr>
              <a:t>:</a:t>
            </a:r>
            <a:endParaRPr lang="nl-NL" sz="1600" dirty="0">
              <a:solidFill>
                <a:schemeClr val="accent6">
                  <a:lumMod val="50000"/>
                </a:schemeClr>
              </a:solidFill>
              <a:latin typeface="Hey Comic" pitchFamily="2" charset="0"/>
            </a:endParaRPr>
          </a:p>
          <a:p>
            <a:pPr marL="400050" indent="-342900">
              <a:lnSpc>
                <a:spcPct val="90000"/>
              </a:lnSpc>
              <a:spcAft>
                <a:spcPts val="600"/>
              </a:spcAft>
              <a:buAutoNum type="arabicPeriod"/>
            </a:pPr>
            <a:r>
              <a:rPr lang="nl-NL" sz="1600" dirty="0">
                <a:solidFill>
                  <a:schemeClr val="accent6">
                    <a:lumMod val="50000"/>
                  </a:schemeClr>
                </a:solidFill>
                <a:latin typeface="Hey Comic" pitchFamily="2" charset="0"/>
              </a:rPr>
              <a:t>Opening</a:t>
            </a:r>
          </a:p>
          <a:p>
            <a:pPr marL="400050" indent="-342900">
              <a:lnSpc>
                <a:spcPct val="90000"/>
              </a:lnSpc>
              <a:spcAft>
                <a:spcPts val="600"/>
              </a:spcAft>
              <a:buAutoNum type="arabicPeriod"/>
            </a:pPr>
            <a:r>
              <a:rPr lang="nl-NL" sz="1600" dirty="0">
                <a:solidFill>
                  <a:schemeClr val="accent6">
                    <a:lumMod val="50000"/>
                  </a:schemeClr>
                </a:solidFill>
                <a:latin typeface="Hey Comic" pitchFamily="2" charset="0"/>
              </a:rPr>
              <a:t>Aanklacht</a:t>
            </a:r>
          </a:p>
          <a:p>
            <a:pPr marL="400050" indent="-342900">
              <a:lnSpc>
                <a:spcPct val="90000"/>
              </a:lnSpc>
              <a:spcAft>
                <a:spcPts val="600"/>
              </a:spcAft>
              <a:buAutoNum type="arabicPeriod"/>
            </a:pPr>
            <a:r>
              <a:rPr lang="nl-NL" sz="1600" dirty="0">
                <a:solidFill>
                  <a:schemeClr val="accent6">
                    <a:lumMod val="50000"/>
                  </a:schemeClr>
                </a:solidFill>
                <a:latin typeface="Hey Comic" pitchFamily="2" charset="0"/>
              </a:rPr>
              <a:t>Onderzoek</a:t>
            </a:r>
          </a:p>
          <a:p>
            <a:pPr marL="400050" indent="-342900">
              <a:lnSpc>
                <a:spcPct val="90000"/>
              </a:lnSpc>
              <a:spcAft>
                <a:spcPts val="600"/>
              </a:spcAft>
              <a:buAutoNum type="arabicPeriod"/>
            </a:pPr>
            <a:r>
              <a:rPr lang="nl-NL" sz="1600" dirty="0">
                <a:solidFill>
                  <a:schemeClr val="accent6">
                    <a:lumMod val="50000"/>
                  </a:schemeClr>
                </a:solidFill>
                <a:latin typeface="Hey Comic" pitchFamily="2" charset="0"/>
              </a:rPr>
              <a:t>Requisitoir</a:t>
            </a:r>
          </a:p>
          <a:p>
            <a:pPr marL="400050" indent="-342900">
              <a:lnSpc>
                <a:spcPct val="90000"/>
              </a:lnSpc>
              <a:spcAft>
                <a:spcPts val="600"/>
              </a:spcAft>
              <a:buAutoNum type="arabicPeriod"/>
            </a:pPr>
            <a:r>
              <a:rPr lang="nl-NL" sz="1600" dirty="0">
                <a:solidFill>
                  <a:schemeClr val="accent6">
                    <a:lumMod val="50000"/>
                  </a:schemeClr>
                </a:solidFill>
                <a:latin typeface="Hey Comic" pitchFamily="2" charset="0"/>
              </a:rPr>
              <a:t>Pleidooi </a:t>
            </a:r>
          </a:p>
          <a:p>
            <a:pPr marL="400050" indent="-342900">
              <a:lnSpc>
                <a:spcPct val="90000"/>
              </a:lnSpc>
              <a:spcAft>
                <a:spcPts val="600"/>
              </a:spcAft>
              <a:buAutoNum type="arabicPeriod"/>
            </a:pPr>
            <a:r>
              <a:rPr lang="nl-NL" sz="1600" dirty="0">
                <a:solidFill>
                  <a:schemeClr val="accent6">
                    <a:lumMod val="50000"/>
                  </a:schemeClr>
                </a:solidFill>
                <a:latin typeface="Hey Comic" pitchFamily="2" charset="0"/>
              </a:rPr>
              <a:t>Laatste woord</a:t>
            </a:r>
          </a:p>
          <a:p>
            <a:pPr marL="400050" indent="-342900">
              <a:lnSpc>
                <a:spcPct val="90000"/>
              </a:lnSpc>
              <a:spcAft>
                <a:spcPts val="600"/>
              </a:spcAft>
              <a:buAutoNum type="arabicPeriod"/>
            </a:pPr>
            <a:r>
              <a:rPr lang="nl-NL" sz="1600" dirty="0">
                <a:solidFill>
                  <a:schemeClr val="accent6">
                    <a:lumMod val="50000"/>
                  </a:schemeClr>
                </a:solidFill>
                <a:latin typeface="Hey Comic" pitchFamily="2" charset="0"/>
              </a:rPr>
              <a:t>Vonnis</a:t>
            </a:r>
          </a:p>
          <a:p>
            <a:pPr marL="400050" indent="-342900">
              <a:lnSpc>
                <a:spcPct val="90000"/>
              </a:lnSpc>
              <a:spcAft>
                <a:spcPts val="600"/>
              </a:spcAft>
              <a:buAutoNum type="arabicPeriod"/>
            </a:pPr>
            <a:endParaRPr lang="nl-NL" sz="1600" dirty="0">
              <a:solidFill>
                <a:schemeClr val="accent6">
                  <a:lumMod val="50000"/>
                </a:schemeClr>
              </a:solidFill>
              <a:latin typeface="Hey Comic" pitchFamily="2" charset="0"/>
            </a:endParaRPr>
          </a:p>
          <a:p>
            <a:pPr marL="57150">
              <a:lnSpc>
                <a:spcPct val="90000"/>
              </a:lnSpc>
              <a:spcAft>
                <a:spcPts val="600"/>
              </a:spcAft>
            </a:pPr>
            <a:r>
              <a:rPr lang="nl-NL" sz="1600" dirty="0">
                <a:solidFill>
                  <a:schemeClr val="accent6">
                    <a:lumMod val="50000"/>
                  </a:schemeClr>
                </a:solidFill>
                <a:latin typeface="Hey Comic" pitchFamily="2" charset="0"/>
              </a:rPr>
              <a:t>Soorten straffen</a:t>
            </a:r>
            <a:r>
              <a:rPr lang="nl-NL" sz="1600" u="sng" dirty="0">
                <a:solidFill>
                  <a:schemeClr val="accent6">
                    <a:lumMod val="75000"/>
                  </a:schemeClr>
                </a:solidFill>
                <a:latin typeface="Selawik Semibold" panose="020B0604020202020204" pitchFamily="34" charset="0"/>
              </a:rPr>
              <a:t>:</a:t>
            </a:r>
            <a:endParaRPr lang="nl-NL" sz="1600" dirty="0">
              <a:solidFill>
                <a:schemeClr val="accent6">
                  <a:lumMod val="50000"/>
                </a:schemeClr>
              </a:solidFill>
              <a:latin typeface="Hey Comic" pitchFamily="2" charset="0"/>
            </a:endParaRPr>
          </a:p>
          <a:p>
            <a:pPr marL="342900" indent="-342900">
              <a:buAutoNum type="arabicPeriod"/>
            </a:pPr>
            <a:r>
              <a:rPr lang="nl-NL" sz="1600" dirty="0">
                <a:solidFill>
                  <a:schemeClr val="accent6">
                    <a:lumMod val="50000"/>
                  </a:schemeClr>
                </a:solidFill>
                <a:latin typeface="Hey Comic" pitchFamily="2" charset="0"/>
              </a:rPr>
              <a:t>Vrijheidsstraf</a:t>
            </a:r>
          </a:p>
          <a:p>
            <a:pPr marL="342900" indent="-342900">
              <a:buAutoNum type="arabicPeriod"/>
            </a:pPr>
            <a:r>
              <a:rPr lang="nl-NL" sz="1600" dirty="0">
                <a:solidFill>
                  <a:schemeClr val="accent6">
                    <a:lumMod val="50000"/>
                  </a:schemeClr>
                </a:solidFill>
                <a:latin typeface="Hey Comic" pitchFamily="2" charset="0"/>
              </a:rPr>
              <a:t>Taakstraffen</a:t>
            </a:r>
          </a:p>
          <a:p>
            <a:pPr marL="342900" indent="-342900">
              <a:buAutoNum type="arabicPeriod"/>
            </a:pPr>
            <a:r>
              <a:rPr lang="nl-NL" sz="1600" dirty="0">
                <a:solidFill>
                  <a:schemeClr val="accent6">
                    <a:lumMod val="50000"/>
                  </a:schemeClr>
                </a:solidFill>
                <a:latin typeface="Hey Comic" pitchFamily="2" charset="0"/>
              </a:rPr>
              <a:t>Geldboetes </a:t>
            </a:r>
          </a:p>
          <a:p>
            <a:pPr marL="342900" indent="-342900">
              <a:buAutoNum type="arabicPeriod"/>
            </a:pPr>
            <a:endParaRPr lang="nl-NL" sz="1600" dirty="0">
              <a:solidFill>
                <a:schemeClr val="accent6">
                  <a:lumMod val="50000"/>
                </a:schemeClr>
              </a:solidFill>
              <a:latin typeface="Hey Comic" pitchFamily="2" charset="0"/>
            </a:endParaRPr>
          </a:p>
          <a:p>
            <a:r>
              <a:rPr lang="nl-NL" sz="1600" dirty="0">
                <a:solidFill>
                  <a:schemeClr val="accent6">
                    <a:lumMod val="50000"/>
                  </a:schemeClr>
                </a:solidFill>
                <a:latin typeface="Hey Comic" pitchFamily="2" charset="0"/>
              </a:rPr>
              <a:t>Bijkomende straffen-</a:t>
            </a:r>
            <a:r>
              <a:rPr lang="nl-NL" sz="1600" dirty="0">
                <a:solidFill>
                  <a:schemeClr val="accent6">
                    <a:lumMod val="50000"/>
                  </a:schemeClr>
                </a:solidFill>
                <a:latin typeface="Selawik Semibold" panose="020B0702040204020203" pitchFamily="34" charset="0"/>
              </a:rPr>
              <a:t>&gt; </a:t>
            </a:r>
            <a:r>
              <a:rPr lang="nl-NL" sz="1600" dirty="0">
                <a:solidFill>
                  <a:schemeClr val="accent6">
                    <a:lumMod val="50000"/>
                  </a:schemeClr>
                </a:solidFill>
                <a:latin typeface="Hey Comic" pitchFamily="2" charset="0"/>
              </a:rPr>
              <a:t>intrekking rijbewijs, stadionverbod, beroepsverbod</a:t>
            </a:r>
          </a:p>
          <a:p>
            <a:pPr marL="342900" indent="-342900">
              <a:buAutoNum type="arabicPeriod"/>
            </a:pPr>
            <a:endParaRPr lang="nl-NL" dirty="0"/>
          </a:p>
        </p:txBody>
      </p:sp>
      <p:sp>
        <p:nvSpPr>
          <p:cNvPr id="9" name="Tekstvak 8">
            <a:extLst>
              <a:ext uri="{FF2B5EF4-FFF2-40B4-BE49-F238E27FC236}">
                <a16:creationId xmlns:a16="http://schemas.microsoft.com/office/drawing/2014/main" id="{270E8290-61DE-4197-8C93-F01C366BE577}"/>
              </a:ext>
            </a:extLst>
          </p:cNvPr>
          <p:cNvSpPr txBox="1"/>
          <p:nvPr/>
        </p:nvSpPr>
        <p:spPr>
          <a:xfrm>
            <a:off x="1699700" y="3723577"/>
            <a:ext cx="4966144" cy="3139321"/>
          </a:xfrm>
          <a:prstGeom prst="rect">
            <a:avLst/>
          </a:prstGeom>
          <a:noFill/>
        </p:spPr>
        <p:txBody>
          <a:bodyPr wrap="square" rtlCol="0">
            <a:spAutoFit/>
          </a:bodyPr>
          <a:lstStyle/>
          <a:p>
            <a:r>
              <a:rPr lang="nl-NL" sz="1400" dirty="0">
                <a:solidFill>
                  <a:schemeClr val="accent6">
                    <a:lumMod val="50000"/>
                  </a:schemeClr>
                </a:solidFill>
                <a:latin typeface="Hey Comic" pitchFamily="2" charset="0"/>
              </a:rPr>
              <a:t>Hoe verloopt een rechtszaak?</a:t>
            </a:r>
          </a:p>
          <a:p>
            <a:pPr marL="285750" indent="-228600">
              <a:lnSpc>
                <a:spcPct val="90000"/>
              </a:lnSpc>
              <a:spcAft>
                <a:spcPts val="600"/>
              </a:spcAft>
              <a:buFont typeface="Arial" panose="020B0604020202020204" pitchFamily="34" charset="0"/>
              <a:buChar char="•"/>
            </a:pPr>
            <a:r>
              <a:rPr lang="nl-NL" sz="1400" dirty="0">
                <a:solidFill>
                  <a:schemeClr val="accent6">
                    <a:lumMod val="50000"/>
                  </a:schemeClr>
                </a:solidFill>
                <a:latin typeface="Hey Comic" pitchFamily="2" charset="0"/>
              </a:rPr>
              <a:t>Verdacht? Na aanhouding direct recht op advocaat</a:t>
            </a:r>
          </a:p>
          <a:p>
            <a:pPr marL="285750" indent="-228600">
              <a:lnSpc>
                <a:spcPct val="90000"/>
              </a:lnSpc>
              <a:spcAft>
                <a:spcPts val="600"/>
              </a:spcAft>
              <a:buFont typeface="Arial" panose="020B0604020202020204" pitchFamily="34" charset="0"/>
              <a:buChar char="•"/>
            </a:pPr>
            <a:r>
              <a:rPr lang="nl-NL" sz="1400" dirty="0">
                <a:solidFill>
                  <a:schemeClr val="accent6">
                    <a:lumMod val="50000"/>
                  </a:schemeClr>
                </a:solidFill>
                <a:latin typeface="Hey Comic" pitchFamily="2" charset="0"/>
              </a:rPr>
              <a:t>Controleert de politie en OM of zij zich aan de regels houden bij het proces van opsporing en vervolging</a:t>
            </a:r>
          </a:p>
          <a:p>
            <a:pPr marL="285750" indent="-228600">
              <a:lnSpc>
                <a:spcPct val="90000"/>
              </a:lnSpc>
              <a:spcAft>
                <a:spcPts val="600"/>
              </a:spcAft>
              <a:buFont typeface="Arial" panose="020B0604020202020204" pitchFamily="34" charset="0"/>
              <a:buChar char="•"/>
            </a:pPr>
            <a:r>
              <a:rPr lang="nl-NL" sz="1400" dirty="0">
                <a:solidFill>
                  <a:schemeClr val="accent6">
                    <a:lumMod val="50000"/>
                  </a:schemeClr>
                </a:solidFill>
                <a:latin typeface="Hey Comic" pitchFamily="2" charset="0"/>
              </a:rPr>
              <a:t>Verdedigt de verdachte</a:t>
            </a:r>
          </a:p>
          <a:p>
            <a:pPr marL="285750" indent="-228600">
              <a:lnSpc>
                <a:spcPct val="90000"/>
              </a:lnSpc>
              <a:spcAft>
                <a:spcPts val="600"/>
              </a:spcAft>
              <a:buFont typeface="Arial" panose="020B0604020202020204" pitchFamily="34" charset="0"/>
              <a:buChar char="•"/>
            </a:pPr>
            <a:r>
              <a:rPr lang="nl-NL" sz="1400" dirty="0">
                <a:solidFill>
                  <a:schemeClr val="accent6">
                    <a:lumMod val="50000"/>
                  </a:schemeClr>
                </a:solidFill>
                <a:latin typeface="Hey Comic" pitchFamily="2" charset="0"/>
              </a:rPr>
              <a:t>Voorafgaand aan de zitting krijgt de verdachte een </a:t>
            </a:r>
            <a:r>
              <a:rPr lang="nl-NL" sz="1400"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dagvaarding</a:t>
            </a:r>
            <a:endParaRPr lang="nl-NL" sz="1400" dirty="0">
              <a:solidFill>
                <a:schemeClr val="accent6">
                  <a:lumMod val="75000"/>
                </a:schemeClr>
              </a:solidFill>
              <a:latin typeface="Hey Comic" pitchFamily="2" charset="0"/>
            </a:endParaRPr>
          </a:p>
          <a:p>
            <a:pPr marL="285750" indent="-228600">
              <a:lnSpc>
                <a:spcPct val="90000"/>
              </a:lnSpc>
              <a:spcAft>
                <a:spcPts val="600"/>
              </a:spcAft>
              <a:buFont typeface="Arial" panose="020B0604020202020204" pitchFamily="34" charset="0"/>
              <a:buChar char="•"/>
            </a:pPr>
            <a:r>
              <a:rPr lang="nl-NL" sz="1400" dirty="0">
                <a:solidFill>
                  <a:schemeClr val="accent6">
                    <a:lumMod val="50000"/>
                  </a:schemeClr>
                </a:solidFill>
                <a:latin typeface="Hey Comic" pitchFamily="2" charset="0"/>
              </a:rPr>
              <a:t>Oproep naar de rechtbank te komen waarin staat: </a:t>
            </a:r>
          </a:p>
          <a:p>
            <a:pPr marL="285750" indent="-228600">
              <a:lnSpc>
                <a:spcPct val="90000"/>
              </a:lnSpc>
              <a:spcAft>
                <a:spcPts val="600"/>
              </a:spcAft>
              <a:buFont typeface="Arial" panose="020B0604020202020204" pitchFamily="34" charset="0"/>
              <a:buChar char="•"/>
            </a:pPr>
            <a:r>
              <a:rPr lang="nl-NL" sz="1400" dirty="0">
                <a:solidFill>
                  <a:schemeClr val="accent6">
                    <a:lumMod val="50000"/>
                  </a:schemeClr>
                </a:solidFill>
                <a:latin typeface="Hey Comic" pitchFamily="2" charset="0"/>
              </a:rPr>
              <a:t>Beschuldiging</a:t>
            </a:r>
          </a:p>
          <a:p>
            <a:pPr marL="285750" indent="-228600">
              <a:lnSpc>
                <a:spcPct val="90000"/>
              </a:lnSpc>
              <a:spcAft>
                <a:spcPts val="600"/>
              </a:spcAft>
              <a:buFont typeface="Arial" panose="020B0604020202020204" pitchFamily="34" charset="0"/>
              <a:buChar char="•"/>
            </a:pPr>
            <a:r>
              <a:rPr lang="nl-NL" sz="1400" dirty="0">
                <a:solidFill>
                  <a:schemeClr val="accent6">
                    <a:lumMod val="50000"/>
                  </a:schemeClr>
                </a:solidFill>
                <a:latin typeface="Hey Comic" pitchFamily="2" charset="0"/>
              </a:rPr>
              <a:t>Waar en wanneer de zitting plaatsvindt </a:t>
            </a:r>
          </a:p>
          <a:p>
            <a:pPr marL="57150">
              <a:lnSpc>
                <a:spcPct val="90000"/>
              </a:lnSpc>
              <a:spcAft>
                <a:spcPts val="600"/>
              </a:spcAft>
            </a:pPr>
            <a:r>
              <a:rPr lang="nl-NL" sz="1400" dirty="0">
                <a:solidFill>
                  <a:schemeClr val="accent6">
                    <a:lumMod val="50000"/>
                  </a:schemeClr>
                </a:solidFill>
                <a:latin typeface="Hey Comic" pitchFamily="2" charset="0"/>
              </a:rPr>
              <a:t>(</a:t>
            </a:r>
            <a:r>
              <a:rPr lang="nl-NL" sz="1400" dirty="0" err="1">
                <a:solidFill>
                  <a:schemeClr val="accent6">
                    <a:lumMod val="50000"/>
                  </a:schemeClr>
                </a:solidFill>
                <a:latin typeface="Hey Comic" pitchFamily="2" charset="0"/>
              </a:rPr>
              <a:t>grifier</a:t>
            </a:r>
            <a:r>
              <a:rPr lang="nl-NL" sz="1400" dirty="0">
                <a:solidFill>
                  <a:schemeClr val="accent6">
                    <a:lumMod val="50000"/>
                  </a:schemeClr>
                </a:solidFill>
                <a:latin typeface="Hey Comic" pitchFamily="2" charset="0"/>
              </a:rPr>
              <a:t> schrijft alles op)</a:t>
            </a:r>
          </a:p>
          <a:p>
            <a:endParaRPr lang="nl-NL" dirty="0"/>
          </a:p>
        </p:txBody>
      </p:sp>
      <p:sp>
        <p:nvSpPr>
          <p:cNvPr id="11" name="Tekstvak 10">
            <a:extLst>
              <a:ext uri="{FF2B5EF4-FFF2-40B4-BE49-F238E27FC236}">
                <a16:creationId xmlns:a16="http://schemas.microsoft.com/office/drawing/2014/main" id="{0B344553-7A2D-4748-827B-80313ECB531E}"/>
              </a:ext>
            </a:extLst>
          </p:cNvPr>
          <p:cNvSpPr txBox="1"/>
          <p:nvPr/>
        </p:nvSpPr>
        <p:spPr>
          <a:xfrm>
            <a:off x="6797177" y="3704276"/>
            <a:ext cx="2560414" cy="3108543"/>
          </a:xfrm>
          <a:prstGeom prst="rect">
            <a:avLst/>
          </a:prstGeom>
          <a:noFill/>
        </p:spPr>
        <p:txBody>
          <a:bodyPr wrap="square" rtlCol="0">
            <a:spAutoFit/>
          </a:bodyPr>
          <a:lstStyle/>
          <a:p>
            <a:r>
              <a:rPr lang="nl-NL" sz="1400" dirty="0">
                <a:solidFill>
                  <a:schemeClr val="accent6">
                    <a:lumMod val="50000"/>
                  </a:schemeClr>
                </a:solidFill>
                <a:latin typeface="Hey Comic" pitchFamily="2" charset="0"/>
              </a:rPr>
              <a:t>Strafrecht voor jongeren</a:t>
            </a:r>
          </a:p>
          <a:p>
            <a:pPr marL="285750" indent="-285750">
              <a:buFontTx/>
              <a:buChar char="-"/>
            </a:pPr>
            <a:r>
              <a:rPr lang="nl-NL" sz="1400" dirty="0">
                <a:solidFill>
                  <a:schemeClr val="accent6">
                    <a:lumMod val="50000"/>
                  </a:schemeClr>
                </a:solidFill>
                <a:latin typeface="Hey Comic" pitchFamily="2" charset="0"/>
              </a:rPr>
              <a:t>Onder 12 geen strafrechtelijke vervolging</a:t>
            </a:r>
          </a:p>
          <a:p>
            <a:pPr marL="285750" indent="-285750">
              <a:buFontTx/>
              <a:buChar char="-"/>
            </a:pPr>
            <a:r>
              <a:rPr lang="nl-NL" sz="1400" dirty="0">
                <a:solidFill>
                  <a:schemeClr val="accent6">
                    <a:lumMod val="50000"/>
                  </a:schemeClr>
                </a:solidFill>
                <a:latin typeface="Hey Comic" pitchFamily="2" charset="0"/>
              </a:rPr>
              <a:t>Vanaf 12-17 jeugdstrafrecht, kleine misdrijven zoveel mogelijk via HALT. Geen strafblad!</a:t>
            </a:r>
            <a:br>
              <a:rPr lang="nl-NL" sz="1400" dirty="0">
                <a:solidFill>
                  <a:schemeClr val="accent6">
                    <a:lumMod val="50000"/>
                  </a:schemeClr>
                </a:solidFill>
                <a:latin typeface="Hey Comic" pitchFamily="2" charset="0"/>
              </a:rPr>
            </a:br>
            <a:r>
              <a:rPr lang="nl-NL" sz="1400" dirty="0">
                <a:solidFill>
                  <a:schemeClr val="accent6">
                    <a:lumMod val="50000"/>
                  </a:schemeClr>
                </a:solidFill>
                <a:latin typeface="Hey Comic" pitchFamily="2" charset="0"/>
              </a:rPr>
              <a:t>Tussen 16-23 adolescentenstrafrecht, rechter kan kiezen tussen jeugdstrafrecht of volwassen recht. </a:t>
            </a:r>
          </a:p>
        </p:txBody>
      </p:sp>
      <p:pic>
        <p:nvPicPr>
          <p:cNvPr id="16" name="Afbeelding 15" descr="Man klantenservice legt uit arm uitgestoken">
            <a:extLst>
              <a:ext uri="{FF2B5EF4-FFF2-40B4-BE49-F238E27FC236}">
                <a16:creationId xmlns:a16="http://schemas.microsoft.com/office/drawing/2014/main" id="{1F2E6D70-62F2-4D75-8BB3-427316A14E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9494" y="360516"/>
            <a:ext cx="800376" cy="843979"/>
          </a:xfrm>
          <a:prstGeom prst="rect">
            <a:avLst/>
          </a:prstGeom>
        </p:spPr>
      </p:pic>
    </p:spTree>
    <p:extLst>
      <p:ext uri="{BB962C8B-B14F-4D97-AF65-F5344CB8AC3E}">
        <p14:creationId xmlns:p14="http://schemas.microsoft.com/office/powerpoint/2010/main" val="8462738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FD89D113-DBBB-4832-9143-6F43705E86C2}"/>
              </a:ext>
            </a:extLst>
          </p:cNvPr>
          <p:cNvSpPr>
            <a:spLocks noGrp="1"/>
          </p:cNvSpPr>
          <p:nvPr>
            <p:ph type="title"/>
          </p:nvPr>
        </p:nvSpPr>
        <p:spPr/>
        <p:txBody>
          <a:bodyPr/>
          <a:lstStyle/>
          <a:p>
            <a:r>
              <a:rPr lang="nl-NL" dirty="0"/>
              <a:t>5. Conflicten oplossen</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rId6"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976" y="3067572"/>
            <a:ext cx="789040" cy="789040"/>
          </a:xfrm>
          <a:prstGeom prst="rect">
            <a:avLst/>
          </a:prstGeom>
        </p:spPr>
      </p:pic>
      <p:pic>
        <p:nvPicPr>
          <p:cNvPr id="12" name="Graphic 11" descr="Badge kruis met effen opvulling">
            <a:hlinkClick r:id="rId9"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339" y="5668659"/>
            <a:ext cx="758314" cy="758314"/>
          </a:xfrm>
          <a:prstGeom prst="rect">
            <a:avLst/>
          </a:prstGeom>
        </p:spPr>
      </p:pic>
      <p:pic>
        <p:nvPicPr>
          <p:cNvPr id="14" name="Graphic 13" descr="Badge vraagteken met effen opvulling">
            <a:hlinkClick r:id="rId12"/>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sp>
        <p:nvSpPr>
          <p:cNvPr id="3" name="Tekstvak 2">
            <a:extLst>
              <a:ext uri="{FF2B5EF4-FFF2-40B4-BE49-F238E27FC236}">
                <a16:creationId xmlns:a16="http://schemas.microsoft.com/office/drawing/2014/main" id="{13CC10F0-9D58-4318-8DDA-02AD478551B2}"/>
              </a:ext>
            </a:extLst>
          </p:cNvPr>
          <p:cNvSpPr txBox="1"/>
          <p:nvPr/>
        </p:nvSpPr>
        <p:spPr>
          <a:xfrm>
            <a:off x="1699699" y="896182"/>
            <a:ext cx="7790089" cy="5823133"/>
          </a:xfrm>
          <a:prstGeom prst="rect">
            <a:avLst/>
          </a:prstGeom>
          <a:noFill/>
        </p:spPr>
        <p:txBody>
          <a:bodyPr wrap="square" rtlCol="0">
            <a:spAutoFit/>
          </a:bodyPr>
          <a:lstStyle/>
          <a:p>
            <a:pPr marL="57150">
              <a:lnSpc>
                <a:spcPct val="90000"/>
              </a:lnSpc>
              <a:spcAft>
                <a:spcPts val="600"/>
              </a:spcAft>
            </a:pPr>
            <a:r>
              <a:rPr lang="nl-NL" sz="1600" dirty="0">
                <a:solidFill>
                  <a:schemeClr val="accent6">
                    <a:lumMod val="50000"/>
                  </a:schemeClr>
                </a:solidFill>
                <a:latin typeface="Hey Comic" pitchFamily="2" charset="0"/>
              </a:rPr>
              <a:t>Conflicten tussen burgers (burgerlijk/privaatrecht)</a:t>
            </a:r>
          </a:p>
          <a:p>
            <a:pPr marL="57150">
              <a:lnSpc>
                <a:spcPct val="90000"/>
              </a:lnSpc>
              <a:spcAft>
                <a:spcPts val="600"/>
              </a:spcAft>
            </a:pPr>
            <a:r>
              <a:rPr lang="nl-NL" sz="1600" dirty="0">
                <a:solidFill>
                  <a:schemeClr val="accent6">
                    <a:lumMod val="50000"/>
                  </a:schemeClr>
                </a:solidFill>
                <a:latin typeface="Hey Comic" pitchFamily="2" charset="0"/>
              </a:rPr>
              <a:t>Drie opties</a:t>
            </a:r>
            <a:r>
              <a:rPr lang="nl-NL" sz="1600" dirty="0">
                <a:solidFill>
                  <a:schemeClr val="accent6">
                    <a:lumMod val="50000"/>
                  </a:schemeClr>
                </a:solidFill>
                <a:latin typeface="Selawik Semibold" panose="020B0702040204020203" pitchFamily="34" charset="0"/>
              </a:rPr>
              <a:t>:</a:t>
            </a:r>
          </a:p>
          <a:p>
            <a:pPr marL="342900" indent="-285750">
              <a:lnSpc>
                <a:spcPct val="90000"/>
              </a:lnSpc>
              <a:spcAft>
                <a:spcPts val="600"/>
              </a:spcAft>
              <a:buFontTx/>
              <a:buChar char="-"/>
            </a:pPr>
            <a:r>
              <a:rPr lang="nl-NL" sz="1600" dirty="0">
                <a:solidFill>
                  <a:schemeClr val="accent6">
                    <a:lumMod val="50000"/>
                  </a:schemeClr>
                </a:solidFill>
                <a:latin typeface="Hey Comic" pitchFamily="2" charset="0"/>
              </a:rPr>
              <a:t>Juridisch advies</a:t>
            </a:r>
          </a:p>
          <a:p>
            <a:pPr marL="57150">
              <a:lnSpc>
                <a:spcPct val="90000"/>
              </a:lnSpc>
              <a:spcAft>
                <a:spcPts val="600"/>
              </a:spcAft>
            </a:pPr>
            <a:r>
              <a:rPr lang="nl-NL" sz="1600" dirty="0">
                <a:solidFill>
                  <a:schemeClr val="accent6">
                    <a:lumMod val="50000"/>
                  </a:schemeClr>
                </a:solidFill>
                <a:latin typeface="Hey Comic" pitchFamily="2" charset="0"/>
              </a:rPr>
              <a:t>Uitleg bij aken die met rechtsgang, regels en wetten te maken hebben. </a:t>
            </a:r>
          </a:p>
          <a:p>
            <a:pPr marL="342900" indent="-285750">
              <a:lnSpc>
                <a:spcPct val="90000"/>
              </a:lnSpc>
              <a:spcAft>
                <a:spcPts val="600"/>
              </a:spcAft>
              <a:buFontTx/>
              <a:buChar char="-"/>
            </a:pPr>
            <a:r>
              <a:rPr lang="nl-NL" sz="1600" dirty="0" err="1">
                <a:solidFill>
                  <a:schemeClr val="accent6">
                    <a:lumMod val="50000"/>
                  </a:schemeClr>
                </a:solidFill>
                <a:latin typeface="Hey Comic" pitchFamily="2" charset="0"/>
              </a:rPr>
              <a:t>Mediation</a:t>
            </a:r>
            <a:endParaRPr lang="nl-NL" sz="1600" dirty="0">
              <a:solidFill>
                <a:schemeClr val="accent6">
                  <a:lumMod val="50000"/>
                </a:schemeClr>
              </a:solidFill>
              <a:latin typeface="Hey Comic" pitchFamily="2" charset="0"/>
            </a:endParaRPr>
          </a:p>
          <a:p>
            <a:pPr marL="57150">
              <a:lnSpc>
                <a:spcPct val="90000"/>
              </a:lnSpc>
              <a:spcAft>
                <a:spcPts val="600"/>
              </a:spcAft>
            </a:pPr>
            <a:r>
              <a:rPr lang="nl-NL" sz="1600" dirty="0">
                <a:solidFill>
                  <a:schemeClr val="accent6">
                    <a:lumMod val="50000"/>
                  </a:schemeClr>
                </a:solidFill>
                <a:latin typeface="Hey Comic" pitchFamily="2" charset="0"/>
              </a:rPr>
              <a:t>Bemiddeling, betrokkenen proberen zelf conflict op te lossen met hulp van onafhankelijke bemiddelaar. </a:t>
            </a:r>
          </a:p>
          <a:p>
            <a:pPr marL="342900" indent="-285750">
              <a:lnSpc>
                <a:spcPct val="90000"/>
              </a:lnSpc>
              <a:spcAft>
                <a:spcPts val="600"/>
              </a:spcAft>
              <a:buFontTx/>
              <a:buChar char="-"/>
            </a:pPr>
            <a:r>
              <a:rPr lang="nl-NL" sz="1600" dirty="0">
                <a:solidFill>
                  <a:schemeClr val="accent6">
                    <a:lumMod val="50000"/>
                  </a:schemeClr>
                </a:solidFill>
                <a:latin typeface="Hey Comic" pitchFamily="2" charset="0"/>
              </a:rPr>
              <a:t>Naar de rechter </a:t>
            </a:r>
          </a:p>
          <a:p>
            <a:pPr marL="57150">
              <a:lnSpc>
                <a:spcPct val="90000"/>
              </a:lnSpc>
              <a:spcAft>
                <a:spcPts val="600"/>
              </a:spcAft>
            </a:pPr>
            <a:r>
              <a:rPr lang="nl-NL" sz="1600" dirty="0">
                <a:solidFill>
                  <a:schemeClr val="accent6">
                    <a:lumMod val="50000"/>
                  </a:schemeClr>
                </a:solidFill>
                <a:latin typeface="Hey Comic" pitchFamily="2" charset="0"/>
              </a:rPr>
              <a:t>Burgerlijke rechtszaak. Geschil (conflict) wordt voorgelegd aan een onafhankelijke rechter. Eiser, degene die de zaak aan de rechter voorlegt </a:t>
            </a:r>
            <a:r>
              <a:rPr lang="nl-NL" sz="1600" dirty="0" err="1">
                <a:solidFill>
                  <a:schemeClr val="accent6">
                    <a:lumMod val="50000"/>
                  </a:schemeClr>
                </a:solidFill>
                <a:latin typeface="Hey Comic" pitchFamily="2" charset="0"/>
              </a:rPr>
              <a:t>vs</a:t>
            </a:r>
            <a:r>
              <a:rPr lang="nl-NL" sz="1600" dirty="0">
                <a:solidFill>
                  <a:schemeClr val="accent6">
                    <a:lumMod val="50000"/>
                  </a:schemeClr>
                </a:solidFill>
                <a:latin typeface="Hey Comic" pitchFamily="2" charset="0"/>
              </a:rPr>
              <a:t> gedaagde, de persoon van wie iets geëist en daarom voor de rechter wordt gedaagd,</a:t>
            </a:r>
          </a:p>
          <a:p>
            <a:pPr marL="57150">
              <a:lnSpc>
                <a:spcPct val="90000"/>
              </a:lnSpc>
              <a:spcAft>
                <a:spcPts val="600"/>
              </a:spcAft>
            </a:pPr>
            <a:endParaRPr lang="nl-NL" sz="1600" dirty="0">
              <a:solidFill>
                <a:schemeClr val="accent6">
                  <a:lumMod val="50000"/>
                </a:schemeClr>
              </a:solidFill>
              <a:latin typeface="Hey Comic" pitchFamily="2" charset="0"/>
            </a:endParaRPr>
          </a:p>
          <a:p>
            <a:pPr marL="57150">
              <a:lnSpc>
                <a:spcPct val="90000"/>
              </a:lnSpc>
              <a:spcAft>
                <a:spcPts val="600"/>
              </a:spcAft>
            </a:pPr>
            <a:r>
              <a:rPr lang="nl-NL" sz="1600" dirty="0">
                <a:solidFill>
                  <a:schemeClr val="accent6">
                    <a:lumMod val="50000"/>
                  </a:schemeClr>
                </a:solidFill>
                <a:latin typeface="Hey Comic" pitchFamily="2" charset="0"/>
              </a:rPr>
              <a:t>Verloop burgerlijke rechtszaak</a:t>
            </a:r>
            <a:r>
              <a:rPr lang="nl-NL" sz="1600" dirty="0">
                <a:solidFill>
                  <a:schemeClr val="accent6">
                    <a:lumMod val="50000"/>
                  </a:schemeClr>
                </a:solidFill>
                <a:latin typeface="Selawik Semibold" panose="020B0702040204020203" pitchFamily="34" charset="0"/>
              </a:rPr>
              <a:t>:</a:t>
            </a:r>
          </a:p>
          <a:p>
            <a:pPr marL="342900" indent="-285750">
              <a:lnSpc>
                <a:spcPct val="90000"/>
              </a:lnSpc>
              <a:spcAft>
                <a:spcPts val="600"/>
              </a:spcAft>
              <a:buFontTx/>
              <a:buChar char="-"/>
            </a:pPr>
            <a:r>
              <a:rPr lang="nl-NL" sz="1600" dirty="0">
                <a:solidFill>
                  <a:schemeClr val="accent6">
                    <a:lumMod val="50000"/>
                  </a:schemeClr>
                </a:solidFill>
                <a:latin typeface="Hey Comic" pitchFamily="2" charset="0"/>
              </a:rPr>
              <a:t>Begint wanneer jouw advocaat de gedaagde een dagvaarding stuurt</a:t>
            </a:r>
          </a:p>
          <a:p>
            <a:pPr marL="342900" indent="-285750">
              <a:lnSpc>
                <a:spcPct val="90000"/>
              </a:lnSpc>
              <a:spcAft>
                <a:spcPts val="600"/>
              </a:spcAft>
              <a:buFontTx/>
              <a:buChar char="-"/>
            </a:pPr>
            <a:r>
              <a:rPr lang="nl-NL" sz="1600" dirty="0">
                <a:solidFill>
                  <a:schemeClr val="accent6">
                    <a:lumMod val="50000"/>
                  </a:schemeClr>
                </a:solidFill>
                <a:latin typeface="Hey Comic" pitchFamily="2" charset="0"/>
              </a:rPr>
              <a:t>De rechter beoordeelt jouw eis en het verweer(reactie) van de gedaagde.</a:t>
            </a:r>
          </a:p>
          <a:p>
            <a:pPr marL="342900" indent="-285750">
              <a:lnSpc>
                <a:spcPct val="90000"/>
              </a:lnSpc>
              <a:spcAft>
                <a:spcPts val="600"/>
              </a:spcAft>
              <a:buFontTx/>
              <a:buChar char="-"/>
            </a:pPr>
            <a:r>
              <a:rPr lang="nl-NL" sz="1600" dirty="0">
                <a:solidFill>
                  <a:schemeClr val="accent6">
                    <a:lumMod val="50000"/>
                  </a:schemeClr>
                </a:solidFill>
                <a:latin typeface="Hey Comic" pitchFamily="2" charset="0"/>
              </a:rPr>
              <a:t>Vraagt vaak eerst een gemeenschappelijke oplossing. Mislukt? </a:t>
            </a:r>
            <a:r>
              <a:rPr lang="nl-NL" sz="1600"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Vonnis</a:t>
            </a:r>
            <a:r>
              <a:rPr lang="nl-NL" sz="1600" dirty="0">
                <a:solidFill>
                  <a:schemeClr val="accent6">
                    <a:lumMod val="50000"/>
                  </a:schemeClr>
                </a:solidFill>
                <a:latin typeface="Hey Comic" pitchFamily="2" charset="0"/>
              </a:rPr>
              <a:t>. </a:t>
            </a:r>
          </a:p>
          <a:p>
            <a:pPr marL="57150">
              <a:lnSpc>
                <a:spcPct val="90000"/>
              </a:lnSpc>
              <a:spcAft>
                <a:spcPts val="600"/>
              </a:spcAft>
            </a:pPr>
            <a:endParaRPr lang="nl-NL" sz="1600" dirty="0">
              <a:solidFill>
                <a:schemeClr val="accent6">
                  <a:lumMod val="50000"/>
                </a:schemeClr>
              </a:solidFill>
              <a:latin typeface="Hey Comic" pitchFamily="2" charset="0"/>
            </a:endParaRPr>
          </a:p>
          <a:p>
            <a:pPr marL="57150">
              <a:lnSpc>
                <a:spcPct val="90000"/>
              </a:lnSpc>
              <a:spcAft>
                <a:spcPts val="600"/>
              </a:spcAft>
            </a:pPr>
            <a:r>
              <a:rPr lang="nl-NL" sz="1600" dirty="0">
                <a:solidFill>
                  <a:schemeClr val="accent6">
                    <a:lumMod val="50000"/>
                  </a:schemeClr>
                </a:solidFill>
                <a:latin typeface="Hey Comic" pitchFamily="2" charset="0"/>
              </a:rPr>
              <a:t>Om herhaling te voorkomen kan de rechter een </a:t>
            </a:r>
            <a:r>
              <a:rPr lang="nl-NL" sz="1600" dirty="0">
                <a:solidFill>
                  <a:schemeClr val="accent6">
                    <a:lumMod val="75000"/>
                  </a:schemeClr>
                </a:solidFill>
                <a:latin typeface="Hey Comic" pitchFamily="2" charset="0"/>
                <a:hlinkClick r:id="rId6" action="ppaction://hlinksldjump">
                  <a:extLst>
                    <a:ext uri="{A12FA001-AC4F-418D-AE19-62706E023703}">
                      <ahyp:hlinkClr xmlns:ahyp="http://schemas.microsoft.com/office/drawing/2018/hyperlinkcolor" val="tx"/>
                    </a:ext>
                  </a:extLst>
                </a:hlinkClick>
              </a:rPr>
              <a:t>dwangsom</a:t>
            </a:r>
            <a:r>
              <a:rPr lang="nl-NL" sz="1600" dirty="0">
                <a:solidFill>
                  <a:schemeClr val="accent6">
                    <a:lumMod val="50000"/>
                  </a:schemeClr>
                </a:solidFill>
                <a:latin typeface="Hey Comic" pitchFamily="2" charset="0"/>
              </a:rPr>
              <a:t> opleggen. Vergoeding voor immateriële schade, emotionele of lichamelijke schade. Of vermogensschade.</a:t>
            </a:r>
          </a:p>
        </p:txBody>
      </p:sp>
      <p:grpSp>
        <p:nvGrpSpPr>
          <p:cNvPr id="21" name="Groep 20">
            <a:extLst>
              <a:ext uri="{FF2B5EF4-FFF2-40B4-BE49-F238E27FC236}">
                <a16:creationId xmlns:a16="http://schemas.microsoft.com/office/drawing/2014/main" id="{654FC401-B337-4D8B-AE85-C7E2343F30B7}"/>
              </a:ext>
            </a:extLst>
          </p:cNvPr>
          <p:cNvGrpSpPr/>
          <p:nvPr/>
        </p:nvGrpSpPr>
        <p:grpSpPr>
          <a:xfrm>
            <a:off x="1617238" y="290097"/>
            <a:ext cx="8957521" cy="616755"/>
            <a:chOff x="1571604" y="4220292"/>
            <a:chExt cx="9704439" cy="727774"/>
          </a:xfrm>
        </p:grpSpPr>
        <p:sp>
          <p:nvSpPr>
            <p:cNvPr id="22" name="Rechthoek: afgeronde hoeken 21">
              <a:extLst>
                <a:ext uri="{FF2B5EF4-FFF2-40B4-BE49-F238E27FC236}">
                  <a16:creationId xmlns:a16="http://schemas.microsoft.com/office/drawing/2014/main" id="{F7A0D3FD-66BD-44E3-83C2-1F36C4E11AE6}"/>
                </a:ext>
              </a:extLst>
            </p:cNvPr>
            <p:cNvSpPr/>
            <p:nvPr/>
          </p:nvSpPr>
          <p:spPr>
            <a:xfrm>
              <a:off x="1571604" y="4220292"/>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extLst>
                <a:ext uri="{FF2B5EF4-FFF2-40B4-BE49-F238E27FC236}">
                  <a16:creationId xmlns:a16="http://schemas.microsoft.com/office/drawing/2014/main" id="{F0B35652-A7B7-4592-BE1F-FA65BB3CED8E}"/>
                </a:ext>
              </a:extLst>
            </p:cNvPr>
            <p:cNvSpPr/>
            <p:nvPr/>
          </p:nvSpPr>
          <p:spPr>
            <a:xfrm>
              <a:off x="1571604" y="4220292"/>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ekstvak 23">
              <a:extLst>
                <a:ext uri="{FF2B5EF4-FFF2-40B4-BE49-F238E27FC236}">
                  <a16:creationId xmlns:a16="http://schemas.microsoft.com/office/drawing/2014/main" id="{247449E1-5164-4394-A8B6-F03991E12B7E}"/>
                </a:ext>
              </a:extLst>
            </p:cNvPr>
            <p:cNvSpPr txBox="1"/>
            <p:nvPr/>
          </p:nvSpPr>
          <p:spPr>
            <a:xfrm>
              <a:off x="1743988" y="4237835"/>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5</a:t>
              </a:r>
            </a:p>
          </p:txBody>
        </p:sp>
        <p:sp>
          <p:nvSpPr>
            <p:cNvPr id="28" name="Tekstvak 27">
              <a:extLst>
                <a:ext uri="{FF2B5EF4-FFF2-40B4-BE49-F238E27FC236}">
                  <a16:creationId xmlns:a16="http://schemas.microsoft.com/office/drawing/2014/main" id="{F98966DA-F610-4BC3-8F0B-1477CEF3BC02}"/>
                </a:ext>
              </a:extLst>
            </p:cNvPr>
            <p:cNvSpPr txBox="1"/>
            <p:nvPr/>
          </p:nvSpPr>
          <p:spPr>
            <a:xfrm>
              <a:off x="2382665" y="4322568"/>
              <a:ext cx="6622026" cy="523220"/>
            </a:xfrm>
            <a:prstGeom prst="rect">
              <a:avLst/>
            </a:prstGeom>
            <a:noFill/>
          </p:spPr>
          <p:txBody>
            <a:bodyPr wrap="square" rtlCol="0">
              <a:spAutoFit/>
            </a:bodyPr>
            <a:lstStyle/>
            <a:p>
              <a:r>
                <a:rPr lang="nl-NL" sz="2800" dirty="0">
                  <a:latin typeface="Hey Comic" pitchFamily="2" charset="0"/>
                </a:rPr>
                <a:t>Conflicten oplossen</a:t>
              </a:r>
            </a:p>
          </p:txBody>
        </p:sp>
      </p:grpSp>
      <p:pic>
        <p:nvPicPr>
          <p:cNvPr id="29" name="Afbeelding 28" descr="Man klantenservice">
            <a:extLst>
              <a:ext uri="{FF2B5EF4-FFF2-40B4-BE49-F238E27FC236}">
                <a16:creationId xmlns:a16="http://schemas.microsoft.com/office/drawing/2014/main" id="{F11499A3-3E94-4786-AE39-6919D691068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7456" y="371208"/>
            <a:ext cx="730194" cy="833287"/>
          </a:xfrm>
          <a:prstGeom prst="rect">
            <a:avLst/>
          </a:prstGeom>
        </p:spPr>
      </p:pic>
    </p:spTree>
    <p:extLst>
      <p:ext uri="{BB962C8B-B14F-4D97-AF65-F5344CB8AC3E}">
        <p14:creationId xmlns:p14="http://schemas.microsoft.com/office/powerpoint/2010/main" val="1089679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FD89D113-DBBB-4832-9143-6F43705E86C2}"/>
              </a:ext>
            </a:extLst>
          </p:cNvPr>
          <p:cNvSpPr>
            <a:spLocks noGrp="1"/>
          </p:cNvSpPr>
          <p:nvPr>
            <p:ph type="title"/>
          </p:nvPr>
        </p:nvSpPr>
        <p:spPr/>
        <p:txBody>
          <a:bodyPr/>
          <a:lstStyle/>
          <a:p>
            <a:r>
              <a:rPr lang="nl-NL" dirty="0"/>
              <a:t>6. Blik over de grens</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afgeronde hoeken 4">
            <a:extLst>
              <a:ext uri="{FF2B5EF4-FFF2-40B4-BE49-F238E27FC236}">
                <a16:creationId xmlns:a16="http://schemas.microsoft.com/office/drawing/2014/main" id="{77EF1F3B-68DE-445B-90F7-2483401638AF}"/>
              </a:ext>
            </a:extLst>
          </p:cNvPr>
          <p:cNvSpPr/>
          <p:nvPr/>
        </p:nvSpPr>
        <p:spPr>
          <a:xfrm>
            <a:off x="184297" y="290097"/>
            <a:ext cx="914400" cy="914400"/>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Graphic 7" descr="Huis met effen opvulling">
            <a:hlinkClick r:id="rId3"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296" y="1635522"/>
            <a:ext cx="914400" cy="914400"/>
          </a:xfrm>
          <a:prstGeom prst="rect">
            <a:avLst/>
          </a:prstGeom>
        </p:spPr>
      </p:pic>
      <p:pic>
        <p:nvPicPr>
          <p:cNvPr id="10" name="Graphic 9" descr="Document met effen opvulling">
            <a:hlinkClick r:id="" action="ppaction://noaction"/>
            <a:extLst>
              <a:ext uri="{FF2B5EF4-FFF2-40B4-BE49-F238E27FC236}">
                <a16:creationId xmlns:a16="http://schemas.microsoft.com/office/drawing/2014/main" id="{B35556B6-1635-4B25-9892-A3D5AF2952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976" y="3067572"/>
            <a:ext cx="789040" cy="789040"/>
          </a:xfrm>
          <a:prstGeom prst="rect">
            <a:avLst/>
          </a:prstGeom>
        </p:spPr>
      </p:pic>
      <p:pic>
        <p:nvPicPr>
          <p:cNvPr id="12" name="Graphic 11" descr="Badge kruis met effen opvulling">
            <a:hlinkClick r:id="rId8"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2339" y="5668659"/>
            <a:ext cx="758314" cy="758314"/>
          </a:xfrm>
          <a:prstGeom prst="rect">
            <a:avLst/>
          </a:prstGeom>
        </p:spPr>
      </p:pic>
      <p:pic>
        <p:nvPicPr>
          <p:cNvPr id="14" name="Graphic 13" descr="Badge vraagteken met effen opvulling">
            <a:hlinkClick r:id="rId11"/>
            <a:extLst>
              <a:ext uri="{FF2B5EF4-FFF2-40B4-BE49-F238E27FC236}">
                <a16:creationId xmlns:a16="http://schemas.microsoft.com/office/drawing/2014/main" id="{AB38C401-4FD0-45BF-BF37-37C84D4E7C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3122" y="4374262"/>
            <a:ext cx="776748" cy="776748"/>
          </a:xfrm>
          <a:prstGeom prst="rect">
            <a:avLst/>
          </a:prstGeom>
        </p:spPr>
      </p:pic>
      <p:sp>
        <p:nvSpPr>
          <p:cNvPr id="3" name="Tekstvak 2">
            <a:extLst>
              <a:ext uri="{FF2B5EF4-FFF2-40B4-BE49-F238E27FC236}">
                <a16:creationId xmlns:a16="http://schemas.microsoft.com/office/drawing/2014/main" id="{13CC10F0-9D58-4318-8DDA-02AD478551B2}"/>
              </a:ext>
            </a:extLst>
          </p:cNvPr>
          <p:cNvSpPr txBox="1"/>
          <p:nvPr/>
        </p:nvSpPr>
        <p:spPr>
          <a:xfrm>
            <a:off x="1776354" y="1033610"/>
            <a:ext cx="7790089" cy="3142399"/>
          </a:xfrm>
          <a:prstGeom prst="rect">
            <a:avLst/>
          </a:prstGeom>
          <a:noFill/>
        </p:spPr>
        <p:txBody>
          <a:bodyPr wrap="square" rtlCol="0">
            <a:spAutoFit/>
          </a:bodyPr>
          <a:lstStyle/>
          <a:p>
            <a:pPr marL="57150">
              <a:lnSpc>
                <a:spcPct val="90000"/>
              </a:lnSpc>
              <a:spcAft>
                <a:spcPts val="600"/>
              </a:spcAft>
            </a:pPr>
            <a:r>
              <a:rPr lang="nl-NL" dirty="0">
                <a:solidFill>
                  <a:schemeClr val="accent6">
                    <a:lumMod val="50000"/>
                  </a:schemeClr>
                </a:solidFill>
                <a:latin typeface="Hey Comic" pitchFamily="2" charset="0"/>
              </a:rPr>
              <a:t>In de Verenigde Staten is </a:t>
            </a:r>
            <a:r>
              <a:rPr lang="nl-NL" dirty="0">
                <a:solidFill>
                  <a:schemeClr val="accent6">
                    <a:lumMod val="75000"/>
                  </a:schemeClr>
                </a:solidFill>
                <a:latin typeface="Hey Comic" pitchFamily="2" charset="0"/>
                <a:hlinkClick r:id="" action="ppaction://noaction">
                  <a:extLst>
                    <a:ext uri="{A12FA001-AC4F-418D-AE19-62706E023703}">
                      <ahyp:hlinkClr xmlns:ahyp="http://schemas.microsoft.com/office/drawing/2018/hyperlinkcolor" val="tx"/>
                    </a:ext>
                  </a:extLst>
                </a:hlinkClick>
              </a:rPr>
              <a:t>uitlokking</a:t>
            </a:r>
            <a:r>
              <a:rPr lang="nl-NL" dirty="0">
                <a:solidFill>
                  <a:schemeClr val="accent6">
                    <a:lumMod val="50000"/>
                  </a:schemeClr>
                </a:solidFill>
                <a:latin typeface="Hey Comic" pitchFamily="2" charset="0"/>
              </a:rPr>
              <a:t> in bepaalde situaties toegestaan als middel om crimineel gedrag op te sporen. Wetsovertreders lokken met een lokmiddel mag wel, tenminste als in een gebied een bepaalde vorm van criminaliteit veelvuldig voorkomt en als ‘gewone’ opsporing geen verdachte heeft opgeleverd. Er zijn lokpubers tegen </a:t>
            </a:r>
            <a:r>
              <a:rPr lang="nl-NL" dirty="0" err="1">
                <a:solidFill>
                  <a:schemeClr val="accent6">
                    <a:lumMod val="50000"/>
                  </a:schemeClr>
                </a:solidFill>
                <a:latin typeface="Hey Comic" pitchFamily="2" charset="0"/>
              </a:rPr>
              <a:t>grooming</a:t>
            </a:r>
            <a:r>
              <a:rPr lang="nl-NL" dirty="0">
                <a:solidFill>
                  <a:schemeClr val="accent6">
                    <a:lumMod val="50000"/>
                  </a:schemeClr>
                </a:solidFill>
                <a:latin typeface="Hey Comic" pitchFamily="2" charset="0"/>
              </a:rPr>
              <a:t>/digitaal kinderlokken.</a:t>
            </a:r>
          </a:p>
          <a:p>
            <a:pPr marL="57150">
              <a:lnSpc>
                <a:spcPct val="90000"/>
              </a:lnSpc>
              <a:spcAft>
                <a:spcPts val="600"/>
              </a:spcAft>
            </a:pPr>
            <a:endParaRPr lang="nl-NL" dirty="0">
              <a:solidFill>
                <a:schemeClr val="accent6">
                  <a:lumMod val="50000"/>
                </a:schemeClr>
              </a:solidFill>
              <a:latin typeface="Hey Comic" pitchFamily="2" charset="0"/>
            </a:endParaRPr>
          </a:p>
          <a:p>
            <a:pPr marL="57150">
              <a:lnSpc>
                <a:spcPct val="90000"/>
              </a:lnSpc>
              <a:spcAft>
                <a:spcPts val="600"/>
              </a:spcAft>
            </a:pPr>
            <a:r>
              <a:rPr lang="nl-NL" dirty="0">
                <a:solidFill>
                  <a:schemeClr val="accent6">
                    <a:lumMod val="50000"/>
                  </a:schemeClr>
                </a:solidFill>
                <a:latin typeface="Hey Comic" pitchFamily="2" charset="0"/>
              </a:rPr>
              <a:t>In België en Frankrijk heb je naast professionele rechters ook </a:t>
            </a:r>
            <a:r>
              <a:rPr lang="nl-NL" dirty="0">
                <a:solidFill>
                  <a:schemeClr val="accent6">
                    <a:lumMod val="75000"/>
                  </a:schemeClr>
                </a:solidFill>
                <a:latin typeface="Hey Comic" pitchFamily="2" charset="0"/>
                <a:hlinkClick r:id="" action="ppaction://noaction">
                  <a:extLst>
                    <a:ext uri="{A12FA001-AC4F-418D-AE19-62706E023703}">
                      <ahyp:hlinkClr xmlns:ahyp="http://schemas.microsoft.com/office/drawing/2018/hyperlinkcolor" val="tx"/>
                    </a:ext>
                  </a:extLst>
                </a:hlinkClick>
              </a:rPr>
              <a:t>juryrechtspraak</a:t>
            </a:r>
            <a:r>
              <a:rPr lang="nl-NL" dirty="0">
                <a:solidFill>
                  <a:schemeClr val="accent6">
                    <a:lumMod val="50000"/>
                  </a:schemeClr>
                </a:solidFill>
                <a:latin typeface="Hey Comic" pitchFamily="2" charset="0"/>
              </a:rPr>
              <a:t>, net als in de Verenigde Staten. </a:t>
            </a:r>
          </a:p>
          <a:p>
            <a:pPr marL="57150">
              <a:lnSpc>
                <a:spcPct val="90000"/>
              </a:lnSpc>
              <a:spcAft>
                <a:spcPts val="600"/>
              </a:spcAft>
            </a:pPr>
            <a:endParaRPr lang="nl-NL" dirty="0">
              <a:solidFill>
                <a:schemeClr val="accent6">
                  <a:lumMod val="50000"/>
                </a:schemeClr>
              </a:solidFill>
              <a:latin typeface="Hey Comic" pitchFamily="2" charset="0"/>
            </a:endParaRPr>
          </a:p>
          <a:p>
            <a:pPr marL="57150">
              <a:lnSpc>
                <a:spcPct val="90000"/>
              </a:lnSpc>
              <a:spcAft>
                <a:spcPts val="600"/>
              </a:spcAft>
            </a:pPr>
            <a:r>
              <a:rPr lang="nl-NL" dirty="0">
                <a:solidFill>
                  <a:schemeClr val="accent6">
                    <a:lumMod val="50000"/>
                  </a:schemeClr>
                </a:solidFill>
                <a:latin typeface="Hey Comic" pitchFamily="2" charset="0"/>
              </a:rPr>
              <a:t>Twintig landen in de wereld voeren nog steeds de </a:t>
            </a:r>
            <a:r>
              <a:rPr lang="nl-NL" dirty="0">
                <a:solidFill>
                  <a:schemeClr val="accent6">
                    <a:lumMod val="50000"/>
                  </a:schemeClr>
                </a:solidFill>
                <a:latin typeface="Hey Comic" pitchFamily="2" charset="0"/>
                <a:hlinkClick r:id="" action="ppaction://noaction">
                  <a:extLst>
                    <a:ext uri="{A12FA001-AC4F-418D-AE19-62706E023703}">
                      <ahyp:hlinkClr xmlns:ahyp="http://schemas.microsoft.com/office/drawing/2018/hyperlinkcolor" val="tx"/>
                    </a:ext>
                  </a:extLst>
                </a:hlinkClick>
              </a:rPr>
              <a:t>doodstraf</a:t>
            </a:r>
            <a:r>
              <a:rPr lang="nl-NL" dirty="0">
                <a:solidFill>
                  <a:schemeClr val="accent6">
                    <a:lumMod val="50000"/>
                  </a:schemeClr>
                </a:solidFill>
                <a:latin typeface="Hey Comic" pitchFamily="2" charset="0"/>
              </a:rPr>
              <a:t> uit. </a:t>
            </a:r>
          </a:p>
        </p:txBody>
      </p:sp>
      <p:grpSp>
        <p:nvGrpSpPr>
          <p:cNvPr id="34" name="Groep 33">
            <a:extLst>
              <a:ext uri="{FF2B5EF4-FFF2-40B4-BE49-F238E27FC236}">
                <a16:creationId xmlns:a16="http://schemas.microsoft.com/office/drawing/2014/main" id="{AAD199A8-DD00-4BBE-80EB-451EDB4BFD04}"/>
              </a:ext>
            </a:extLst>
          </p:cNvPr>
          <p:cNvGrpSpPr/>
          <p:nvPr/>
        </p:nvGrpSpPr>
        <p:grpSpPr>
          <a:xfrm>
            <a:off x="1617237" y="290097"/>
            <a:ext cx="8957521" cy="616755"/>
            <a:chOff x="1437357" y="5073842"/>
            <a:chExt cx="9704439" cy="727774"/>
          </a:xfrm>
        </p:grpSpPr>
        <p:sp>
          <p:nvSpPr>
            <p:cNvPr id="35" name="Rechthoek: afgeronde hoeken 34">
              <a:extLst>
                <a:ext uri="{FF2B5EF4-FFF2-40B4-BE49-F238E27FC236}">
                  <a16:creationId xmlns:a16="http://schemas.microsoft.com/office/drawing/2014/main" id="{ABF49449-1CE4-41AC-8531-0936E3001C39}"/>
                </a:ext>
              </a:extLst>
            </p:cNvPr>
            <p:cNvSpPr/>
            <p:nvPr/>
          </p:nvSpPr>
          <p:spPr>
            <a:xfrm>
              <a:off x="1437357" y="5073842"/>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afgeronde hoeken 35">
              <a:extLst>
                <a:ext uri="{FF2B5EF4-FFF2-40B4-BE49-F238E27FC236}">
                  <a16:creationId xmlns:a16="http://schemas.microsoft.com/office/drawing/2014/main" id="{7C883658-AEB9-4CCD-BEDD-A50638066D5B}"/>
                </a:ext>
              </a:extLst>
            </p:cNvPr>
            <p:cNvSpPr/>
            <p:nvPr/>
          </p:nvSpPr>
          <p:spPr>
            <a:xfrm>
              <a:off x="1437357" y="5073842"/>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7" name="Tekstvak 36">
              <a:extLst>
                <a:ext uri="{FF2B5EF4-FFF2-40B4-BE49-F238E27FC236}">
                  <a16:creationId xmlns:a16="http://schemas.microsoft.com/office/drawing/2014/main" id="{BB980B9C-3C5A-4342-9A30-6FFC31ECE52E}"/>
                </a:ext>
              </a:extLst>
            </p:cNvPr>
            <p:cNvSpPr txBox="1"/>
            <p:nvPr/>
          </p:nvSpPr>
          <p:spPr>
            <a:xfrm>
              <a:off x="1586119" y="5095632"/>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6</a:t>
              </a:r>
            </a:p>
          </p:txBody>
        </p:sp>
        <p:sp>
          <p:nvSpPr>
            <p:cNvPr id="38" name="Tekstvak 37">
              <a:extLst>
                <a:ext uri="{FF2B5EF4-FFF2-40B4-BE49-F238E27FC236}">
                  <a16:creationId xmlns:a16="http://schemas.microsoft.com/office/drawing/2014/main" id="{95A643D8-A227-49B5-A0D2-5FACB2EBEC7A}"/>
                </a:ext>
              </a:extLst>
            </p:cNvPr>
            <p:cNvSpPr txBox="1"/>
            <p:nvPr/>
          </p:nvSpPr>
          <p:spPr>
            <a:xfrm>
              <a:off x="2248418" y="5176118"/>
              <a:ext cx="6622026" cy="523220"/>
            </a:xfrm>
            <a:prstGeom prst="rect">
              <a:avLst/>
            </a:prstGeom>
            <a:noFill/>
          </p:spPr>
          <p:txBody>
            <a:bodyPr wrap="square" rtlCol="0">
              <a:spAutoFit/>
            </a:bodyPr>
            <a:lstStyle/>
            <a:p>
              <a:r>
                <a:rPr lang="nl-NL" sz="2800" dirty="0">
                  <a:latin typeface="Hey Comic" pitchFamily="2" charset="0"/>
                </a:rPr>
                <a:t>Blik over de grens</a:t>
              </a:r>
            </a:p>
          </p:txBody>
        </p:sp>
      </p:grpSp>
      <p:pic>
        <p:nvPicPr>
          <p:cNvPr id="39" name="Afbeelding 38" descr="Man klantenservice hand op hoofd">
            <a:extLst>
              <a:ext uri="{FF2B5EF4-FFF2-40B4-BE49-F238E27FC236}">
                <a16:creationId xmlns:a16="http://schemas.microsoft.com/office/drawing/2014/main" id="{0D5CB552-119F-4878-AD85-4AD915FEF0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131" y="454237"/>
            <a:ext cx="815514" cy="729458"/>
          </a:xfrm>
          <a:prstGeom prst="rect">
            <a:avLst/>
          </a:prstGeom>
        </p:spPr>
      </p:pic>
    </p:spTree>
    <p:extLst>
      <p:ext uri="{BB962C8B-B14F-4D97-AF65-F5344CB8AC3E}">
        <p14:creationId xmlns:p14="http://schemas.microsoft.com/office/powerpoint/2010/main" val="19231028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B36B271-D1FD-4A10-AA91-D731B0E5ED4C}"/>
              </a:ext>
            </a:extLst>
          </p:cNvPr>
          <p:cNvSpPr>
            <a:spLocks noGrp="1"/>
          </p:cNvSpPr>
          <p:nvPr>
            <p:ph type="title"/>
          </p:nvPr>
        </p:nvSpPr>
        <p:spPr/>
        <p:txBody>
          <a:bodyPr/>
          <a:lstStyle/>
          <a:p>
            <a:r>
              <a:rPr lang="nl-NL" dirty="0"/>
              <a:t>P1 begrippen</a:t>
            </a:r>
          </a:p>
        </p:txBody>
      </p:sp>
      <p:pic>
        <p:nvPicPr>
          <p:cNvPr id="1028" name="Picture 4" descr="Clean Green Color Palette">
            <a:extLst>
              <a:ext uri="{FF2B5EF4-FFF2-40B4-BE49-F238E27FC236}">
                <a16:creationId xmlns:a16="http://schemas.microsoft.com/office/drawing/2014/main" id="{D2B326E9-383C-434E-8830-0EDDA0D57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1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n Green Color Palette">
            <a:extLst>
              <a:ext uri="{FF2B5EF4-FFF2-40B4-BE49-F238E27FC236}">
                <a16:creationId xmlns:a16="http://schemas.microsoft.com/office/drawing/2014/main" id="{3F07690C-4646-42D8-964B-2129FEC9A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43441" y="385348"/>
            <a:ext cx="2312084" cy="1541389"/>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E2C790F-A5B4-444B-8573-0255629F44B4}"/>
              </a:ext>
            </a:extLst>
          </p:cNvPr>
          <p:cNvSpPr/>
          <p:nvPr/>
        </p:nvSpPr>
        <p:spPr>
          <a:xfrm>
            <a:off x="0" y="0"/>
            <a:ext cx="1282995" cy="6858000"/>
          </a:xfrm>
          <a:prstGeom prst="rect">
            <a:avLst/>
          </a:prstGeom>
          <a:solidFill>
            <a:srgbClr val="67B365"/>
          </a:solidFill>
          <a:ln>
            <a:solidFill>
              <a:srgbClr val="A7E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5D2D947C-5FE1-4259-A5AE-51950DB938BE}"/>
              </a:ext>
            </a:extLst>
          </p:cNvPr>
          <p:cNvGrpSpPr/>
          <p:nvPr/>
        </p:nvGrpSpPr>
        <p:grpSpPr>
          <a:xfrm>
            <a:off x="184297" y="290097"/>
            <a:ext cx="914400" cy="914401"/>
            <a:chOff x="398263" y="235974"/>
            <a:chExt cx="1282995" cy="1297860"/>
          </a:xfrm>
        </p:grpSpPr>
        <p:sp>
          <p:nvSpPr>
            <p:cNvPr id="5" name="Rechthoek: afgeronde hoeken 4">
              <a:extLst>
                <a:ext uri="{FF2B5EF4-FFF2-40B4-BE49-F238E27FC236}">
                  <a16:creationId xmlns:a16="http://schemas.microsoft.com/office/drawing/2014/main" id="{77EF1F3B-68DE-445B-90F7-2483401638AF}"/>
                </a:ext>
              </a:extLst>
            </p:cNvPr>
            <p:cNvSpPr/>
            <p:nvPr/>
          </p:nvSpPr>
          <p:spPr>
            <a:xfrm>
              <a:off x="398263" y="235974"/>
              <a:ext cx="1282995" cy="1297858"/>
            </a:xfrm>
            <a:prstGeom prst="roundRect">
              <a:avLst/>
            </a:prstGeom>
            <a:solidFill>
              <a:srgbClr val="7FBF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Afbeelding 3" descr="Klantenservicemedewerker, verward">
              <a:extLst>
                <a:ext uri="{FF2B5EF4-FFF2-40B4-BE49-F238E27FC236}">
                  <a16:creationId xmlns:a16="http://schemas.microsoft.com/office/drawing/2014/main" id="{0328C06F-5CB9-4218-9017-D24F2BFF9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10" y="317079"/>
              <a:ext cx="1105900" cy="1216754"/>
            </a:xfrm>
            <a:prstGeom prst="rect">
              <a:avLst/>
            </a:prstGeom>
          </p:spPr>
        </p:pic>
      </p:grpSp>
      <p:pic>
        <p:nvPicPr>
          <p:cNvPr id="8" name="Graphic 7" descr="Huis met effen opvulling">
            <a:hlinkClick r:id="rId4" action="ppaction://hlinksldjump"/>
            <a:extLst>
              <a:ext uri="{FF2B5EF4-FFF2-40B4-BE49-F238E27FC236}">
                <a16:creationId xmlns:a16="http://schemas.microsoft.com/office/drawing/2014/main" id="{F54C71C6-53F6-4222-AAE9-16D345F09E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296" y="1635522"/>
            <a:ext cx="914400" cy="914400"/>
          </a:xfrm>
          <a:prstGeom prst="rect">
            <a:avLst/>
          </a:prstGeom>
        </p:spPr>
      </p:pic>
      <p:pic>
        <p:nvPicPr>
          <p:cNvPr id="10" name="Graphic 9" descr="Document met effen opvulling">
            <a:hlinkClick r:id="rId7" action="ppaction://hlinksldjump"/>
            <a:extLst>
              <a:ext uri="{FF2B5EF4-FFF2-40B4-BE49-F238E27FC236}">
                <a16:creationId xmlns:a16="http://schemas.microsoft.com/office/drawing/2014/main" id="{B35556B6-1635-4B25-9892-A3D5AF2952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6976" y="3067572"/>
            <a:ext cx="789040" cy="789040"/>
          </a:xfrm>
          <a:prstGeom prst="rect">
            <a:avLst/>
          </a:prstGeom>
        </p:spPr>
      </p:pic>
      <p:pic>
        <p:nvPicPr>
          <p:cNvPr id="12" name="Graphic 11" descr="Badge kruis met effen opvulling">
            <a:hlinkClick r:id="rId10" action="ppaction://hlinksldjump"/>
            <a:extLst>
              <a:ext uri="{FF2B5EF4-FFF2-40B4-BE49-F238E27FC236}">
                <a16:creationId xmlns:a16="http://schemas.microsoft.com/office/drawing/2014/main" id="{8E646A07-78BD-4902-8BD4-461B02C592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339" y="5668659"/>
            <a:ext cx="758314" cy="758314"/>
          </a:xfrm>
          <a:prstGeom prst="rect">
            <a:avLst/>
          </a:prstGeom>
        </p:spPr>
      </p:pic>
      <p:pic>
        <p:nvPicPr>
          <p:cNvPr id="14" name="Graphic 13" descr="Badge vraagteken met effen opvulling">
            <a:extLst>
              <a:ext uri="{FF2B5EF4-FFF2-40B4-BE49-F238E27FC236}">
                <a16:creationId xmlns:a16="http://schemas.microsoft.com/office/drawing/2014/main" id="{AB38C401-4FD0-45BF-BF37-37C84D4E7C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3122" y="4374262"/>
            <a:ext cx="776748" cy="776748"/>
          </a:xfrm>
          <a:prstGeom prst="rect">
            <a:avLst/>
          </a:prstGeom>
        </p:spPr>
      </p:pic>
      <p:grpSp>
        <p:nvGrpSpPr>
          <p:cNvPr id="106" name="Groep 105">
            <a:extLst>
              <a:ext uri="{FF2B5EF4-FFF2-40B4-BE49-F238E27FC236}">
                <a16:creationId xmlns:a16="http://schemas.microsoft.com/office/drawing/2014/main" id="{0095667D-CD62-452B-8778-0DE3293C3E44}"/>
              </a:ext>
            </a:extLst>
          </p:cNvPr>
          <p:cNvGrpSpPr/>
          <p:nvPr/>
        </p:nvGrpSpPr>
        <p:grpSpPr>
          <a:xfrm>
            <a:off x="1617239" y="284300"/>
            <a:ext cx="8957521" cy="616755"/>
            <a:chOff x="1571604" y="1015663"/>
            <a:chExt cx="9704439" cy="727774"/>
          </a:xfrm>
        </p:grpSpPr>
        <p:sp>
          <p:nvSpPr>
            <p:cNvPr id="18" name="Rechthoek: afgeronde hoeken 17">
              <a:extLst>
                <a:ext uri="{FF2B5EF4-FFF2-40B4-BE49-F238E27FC236}">
                  <a16:creationId xmlns:a16="http://schemas.microsoft.com/office/drawing/2014/main" id="{4817F364-1616-4837-AE12-12C6F2A70552}"/>
                </a:ext>
              </a:extLst>
            </p:cNvPr>
            <p:cNvSpPr/>
            <p:nvPr/>
          </p:nvSpPr>
          <p:spPr>
            <a:xfrm>
              <a:off x="1571604" y="1015663"/>
              <a:ext cx="9704439" cy="727774"/>
            </a:xfrm>
            <a:prstGeom prst="roundRect">
              <a:avLst>
                <a:gd name="adj" fmla="val 50000"/>
              </a:avLst>
            </a:prstGeom>
            <a:solidFill>
              <a:srgbClr val="82D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43C0AE0B-8A5E-49B2-B0BF-6FCB5F2580E1}"/>
                </a:ext>
              </a:extLst>
            </p:cNvPr>
            <p:cNvSpPr/>
            <p:nvPr/>
          </p:nvSpPr>
          <p:spPr>
            <a:xfrm>
              <a:off x="1571604" y="1015663"/>
              <a:ext cx="733785" cy="727774"/>
            </a:xfrm>
            <a:prstGeom prst="roundRect">
              <a:avLst>
                <a:gd name="adj" fmla="val 50000"/>
              </a:avLst>
            </a:prstGeom>
            <a:solidFill>
              <a:srgbClr val="82DE9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ekstvak 19">
              <a:extLst>
                <a:ext uri="{FF2B5EF4-FFF2-40B4-BE49-F238E27FC236}">
                  <a16:creationId xmlns:a16="http://schemas.microsoft.com/office/drawing/2014/main" id="{00AF693C-7D44-4699-8518-E9862827EA2F}"/>
                </a:ext>
              </a:extLst>
            </p:cNvPr>
            <p:cNvSpPr txBox="1"/>
            <p:nvPr/>
          </p:nvSpPr>
          <p:spPr>
            <a:xfrm>
              <a:off x="1743988" y="1056384"/>
              <a:ext cx="389015" cy="646331"/>
            </a:xfrm>
            <a:prstGeom prst="rect">
              <a:avLst/>
            </a:prstGeom>
            <a:noFill/>
          </p:spPr>
          <p:txBody>
            <a:bodyPr wrap="square" rtlCol="0">
              <a:spAutoFit/>
            </a:bodyPr>
            <a:lstStyle/>
            <a:p>
              <a:r>
                <a:rPr lang="nl-NL" sz="3600" dirty="0">
                  <a:solidFill>
                    <a:schemeClr val="accent6">
                      <a:lumMod val="50000"/>
                    </a:schemeClr>
                  </a:solidFill>
                  <a:latin typeface="Hey Comic" pitchFamily="2" charset="0"/>
                </a:rPr>
                <a:t>1</a:t>
              </a:r>
            </a:p>
          </p:txBody>
        </p:sp>
        <p:sp>
          <p:nvSpPr>
            <p:cNvPr id="26" name="Tekstvak 25">
              <a:extLst>
                <a:ext uri="{FF2B5EF4-FFF2-40B4-BE49-F238E27FC236}">
                  <a16:creationId xmlns:a16="http://schemas.microsoft.com/office/drawing/2014/main" id="{798E928B-B12F-4682-8EEA-53F9F8B06183}"/>
                </a:ext>
              </a:extLst>
            </p:cNvPr>
            <p:cNvSpPr txBox="1"/>
            <p:nvPr/>
          </p:nvSpPr>
          <p:spPr>
            <a:xfrm>
              <a:off x="2382665" y="1117939"/>
              <a:ext cx="6622026" cy="523220"/>
            </a:xfrm>
            <a:prstGeom prst="rect">
              <a:avLst/>
            </a:prstGeom>
            <a:noFill/>
          </p:spPr>
          <p:txBody>
            <a:bodyPr wrap="square" rtlCol="0">
              <a:spAutoFit/>
            </a:bodyPr>
            <a:lstStyle/>
            <a:p>
              <a:r>
                <a:rPr lang="nl-NL" sz="2800" dirty="0">
                  <a:latin typeface="Hey Comic" pitchFamily="2" charset="0"/>
                </a:rPr>
                <a:t>Wat is een rechtstaat?</a:t>
              </a:r>
            </a:p>
          </p:txBody>
        </p:sp>
      </p:grpSp>
      <p:sp>
        <p:nvSpPr>
          <p:cNvPr id="3" name="Tekstvak 2">
            <a:extLst>
              <a:ext uri="{FF2B5EF4-FFF2-40B4-BE49-F238E27FC236}">
                <a16:creationId xmlns:a16="http://schemas.microsoft.com/office/drawing/2014/main" id="{4417321E-CAD5-462A-A6B0-D164CF2CBF1B}"/>
              </a:ext>
            </a:extLst>
          </p:cNvPr>
          <p:cNvSpPr txBox="1"/>
          <p:nvPr/>
        </p:nvSpPr>
        <p:spPr>
          <a:xfrm>
            <a:off x="1617239" y="987729"/>
            <a:ext cx="4478761" cy="5724644"/>
          </a:xfrm>
          <a:prstGeom prst="rect">
            <a:avLst/>
          </a:prstGeom>
          <a:noFill/>
        </p:spPr>
        <p:txBody>
          <a:bodyPr wrap="square" rtlCol="0">
            <a:spAutoFit/>
          </a:bodyPr>
          <a:lstStyle/>
          <a:p>
            <a:r>
              <a:rPr lang="nl-NL" sz="2400" b="1" dirty="0">
                <a:solidFill>
                  <a:schemeClr val="accent6">
                    <a:lumMod val="50000"/>
                  </a:schemeClr>
                </a:solidFill>
                <a:latin typeface="Hey Comic" pitchFamily="2" charset="0"/>
              </a:rPr>
              <a:t>Begrippen</a:t>
            </a:r>
          </a:p>
          <a:p>
            <a:endParaRPr lang="nl-NL" u="sng" dirty="0">
              <a:solidFill>
                <a:schemeClr val="accent6">
                  <a:lumMod val="75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Rechtstaat: </a:t>
            </a:r>
            <a:r>
              <a:rPr lang="nl-NL" dirty="0">
                <a:solidFill>
                  <a:schemeClr val="accent6">
                    <a:lumMod val="50000"/>
                  </a:schemeClr>
                </a:solidFill>
                <a:latin typeface="Selawik Semibold" panose="020B0604020202020204" pitchFamily="34" charset="0"/>
              </a:rPr>
              <a:t>een rechtssysteem waarin burgers door grondrechten worden beschermd tegen machtsmisbruik en willekeur.</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Rechtsnormen: </a:t>
            </a:r>
            <a:r>
              <a:rPr lang="nl-NL" dirty="0">
                <a:solidFill>
                  <a:schemeClr val="accent6">
                    <a:lumMod val="50000"/>
                  </a:schemeClr>
                </a:solidFill>
                <a:latin typeface="Selawik Semibold" panose="020B0604020202020204" pitchFamily="34" charset="0"/>
              </a:rPr>
              <a:t>gedragsregels die door de overheid wettelijk zijn vastgelegd. Gebaseerd op gedeelde normen en waarden.</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Publiekrecht</a:t>
            </a:r>
            <a:r>
              <a:rPr lang="nl-NL" dirty="0">
                <a:solidFill>
                  <a:schemeClr val="accent6">
                    <a:lumMod val="50000"/>
                  </a:schemeClr>
                </a:solidFill>
                <a:latin typeface="Selawik Semibold" panose="020B0604020202020204" pitchFamily="34" charset="0"/>
              </a:rPr>
              <a:t>: regelt de relatie tussen burgers en overheid. O.a. strafrecht dat bepaalt welk gedrag strafbaar is.</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Privaatrecht/burgerlijk recht: </a:t>
            </a:r>
            <a:r>
              <a:rPr lang="nl-NL" dirty="0">
                <a:solidFill>
                  <a:schemeClr val="accent6">
                    <a:lumMod val="50000"/>
                  </a:schemeClr>
                </a:solidFill>
                <a:latin typeface="Selawik Semibold" panose="020B0604020202020204" pitchFamily="34" charset="0"/>
              </a:rPr>
              <a:t>regelt hoe burgers onderling met elkaar omgaan. Geldt ook voor bijv. een bedrijf of vereniging, die hebben rechtspersonen.</a:t>
            </a:r>
          </a:p>
        </p:txBody>
      </p:sp>
      <p:sp>
        <p:nvSpPr>
          <p:cNvPr id="21" name="Tekstvak 20">
            <a:extLst>
              <a:ext uri="{FF2B5EF4-FFF2-40B4-BE49-F238E27FC236}">
                <a16:creationId xmlns:a16="http://schemas.microsoft.com/office/drawing/2014/main" id="{8AE72E93-00AA-421E-ACC9-A5060314697E}"/>
              </a:ext>
            </a:extLst>
          </p:cNvPr>
          <p:cNvSpPr txBox="1"/>
          <p:nvPr/>
        </p:nvSpPr>
        <p:spPr>
          <a:xfrm>
            <a:off x="6238845" y="1618899"/>
            <a:ext cx="4478761" cy="5078313"/>
          </a:xfrm>
          <a:prstGeom prst="rect">
            <a:avLst/>
          </a:prstGeom>
          <a:noFill/>
        </p:spPr>
        <p:txBody>
          <a:bodyPr wrap="square" rtlCol="0">
            <a:spAutoFit/>
          </a:bodyPr>
          <a:lstStyle/>
          <a:p>
            <a:r>
              <a:rPr lang="nl-NL" u="sng" dirty="0">
                <a:solidFill>
                  <a:schemeClr val="accent6">
                    <a:lumMod val="75000"/>
                  </a:schemeClr>
                </a:solidFill>
                <a:latin typeface="Selawik Semibold" panose="020B0604020202020204" pitchFamily="34" charset="0"/>
              </a:rPr>
              <a:t>Rechtvaardigheid: </a:t>
            </a:r>
            <a:r>
              <a:rPr lang="nl-NL" dirty="0">
                <a:solidFill>
                  <a:schemeClr val="accent6">
                    <a:lumMod val="50000"/>
                  </a:schemeClr>
                </a:solidFill>
                <a:latin typeface="Selawik Semibold" panose="020B0604020202020204" pitchFamily="34" charset="0"/>
              </a:rPr>
              <a:t>opvattingen die wij als burgers hebben over goed of kwaad.</a:t>
            </a:r>
          </a:p>
          <a:p>
            <a:endParaRPr lang="nl-NL"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Rechtshandhaving: </a:t>
            </a:r>
            <a:r>
              <a:rPr lang="nl-NL" dirty="0">
                <a:solidFill>
                  <a:schemeClr val="accent6">
                    <a:lumMod val="50000"/>
                  </a:schemeClr>
                </a:solidFill>
                <a:latin typeface="Selawik Semibold" panose="020B0604020202020204" pitchFamily="34" charset="0"/>
              </a:rPr>
              <a:t>de staat moet ervoor zorgen dat we ons aan de wet houden.</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Geweldsmonopolie: </a:t>
            </a:r>
            <a:r>
              <a:rPr lang="nl-NL" dirty="0">
                <a:solidFill>
                  <a:schemeClr val="accent6">
                    <a:lumMod val="50000"/>
                  </a:schemeClr>
                </a:solidFill>
                <a:latin typeface="Selawik Semibold" panose="020B0604020202020204" pitchFamily="34" charset="0"/>
              </a:rPr>
              <a:t>de staat heeft als enige het recht om geweld te gebruiken.</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Rechtsbescherming: </a:t>
            </a:r>
            <a:r>
              <a:rPr lang="nl-NL" dirty="0">
                <a:solidFill>
                  <a:schemeClr val="accent6">
                    <a:lumMod val="50000"/>
                  </a:schemeClr>
                </a:solidFill>
                <a:latin typeface="Selawik Semibold" panose="020B0604020202020204" pitchFamily="34" charset="0"/>
              </a:rPr>
              <a:t>wetten beschermen ons tegen machtsmisbruik van de overheid.</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Autoritaire staat: </a:t>
            </a:r>
            <a:r>
              <a:rPr lang="nl-NL" dirty="0">
                <a:solidFill>
                  <a:schemeClr val="accent6">
                    <a:lumMod val="50000"/>
                  </a:schemeClr>
                </a:solidFill>
                <a:latin typeface="Selawik Semibold" panose="020B0604020202020204" pitchFamily="34" charset="0"/>
              </a:rPr>
              <a:t>bepaalt één machthebber of een kleine groep mensen in feite wat de regels zijn.</a:t>
            </a:r>
          </a:p>
          <a:p>
            <a:endParaRPr lang="nl-NL" u="sng" dirty="0">
              <a:solidFill>
                <a:schemeClr val="accent6">
                  <a:lumMod val="50000"/>
                </a:schemeClr>
              </a:solidFill>
              <a:latin typeface="Selawik Semibold" panose="020B0604020202020204" pitchFamily="34" charset="0"/>
            </a:endParaRPr>
          </a:p>
          <a:p>
            <a:r>
              <a:rPr lang="nl-NL" u="sng" dirty="0">
                <a:solidFill>
                  <a:schemeClr val="accent6">
                    <a:lumMod val="75000"/>
                  </a:schemeClr>
                </a:solidFill>
                <a:latin typeface="Selawik Semibold" panose="020B0604020202020204" pitchFamily="34" charset="0"/>
              </a:rPr>
              <a:t>Dictatuur: </a:t>
            </a:r>
            <a:r>
              <a:rPr lang="nl-NL" dirty="0">
                <a:solidFill>
                  <a:schemeClr val="accent6">
                    <a:lumMod val="50000"/>
                  </a:schemeClr>
                </a:solidFill>
                <a:latin typeface="Selawik Semibold" panose="020B0604020202020204" pitchFamily="34" charset="0"/>
              </a:rPr>
              <a:t>zie autoritaire staat.</a:t>
            </a:r>
            <a:endParaRPr lang="nl-NL" u="sng" dirty="0">
              <a:solidFill>
                <a:schemeClr val="accent6">
                  <a:lumMod val="75000"/>
                </a:schemeClr>
              </a:solidFill>
              <a:latin typeface="Selawik Semibold" panose="020B0604020202020204" pitchFamily="34" charset="0"/>
            </a:endParaRPr>
          </a:p>
        </p:txBody>
      </p:sp>
    </p:spTree>
    <p:extLst>
      <p:ext uri="{BB962C8B-B14F-4D97-AF65-F5344CB8AC3E}">
        <p14:creationId xmlns:p14="http://schemas.microsoft.com/office/powerpoint/2010/main" val="3306093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BA8F6CEBA8DF478DF64E45B488EF38" ma:contentTypeVersion="13" ma:contentTypeDescription="Een nieuw document maken." ma:contentTypeScope="" ma:versionID="0b288a50732c69ed5e5721cde88873b4">
  <xsd:schema xmlns:xsd="http://www.w3.org/2001/XMLSchema" xmlns:xs="http://www.w3.org/2001/XMLSchema" xmlns:p="http://schemas.microsoft.com/office/2006/metadata/properties" xmlns:ns3="bffca791-db4b-4e0d-8f9f-ee574754eedd" xmlns:ns4="1fe715a0-86af-455a-943b-9eab3fa777db" targetNamespace="http://schemas.microsoft.com/office/2006/metadata/properties" ma:root="true" ma:fieldsID="282ae216140c1fa60ce60cc142721d6f" ns3:_="" ns4:_="">
    <xsd:import namespace="bffca791-db4b-4e0d-8f9f-ee574754eedd"/>
    <xsd:import namespace="1fe715a0-86af-455a-943b-9eab3fa777d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ca791-db4b-4e0d-8f9f-ee574754e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e715a0-86af-455a-943b-9eab3fa777db"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SharingHintHash" ma:index="14"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DE4A7E-6648-43A6-8C3F-017EAD9EE6F1}">
  <ds:schemaRefs>
    <ds:schemaRef ds:uri="http://schemas.microsoft.com/office/2006/metadata/contentType"/>
    <ds:schemaRef ds:uri="http://schemas.microsoft.com/office/2006/metadata/properties/metaAttributes"/>
    <ds:schemaRef ds:uri="http://www.w3.org/2000/xmlns/"/>
    <ds:schemaRef ds:uri="http://www.w3.org/2001/XMLSchema"/>
    <ds:schemaRef ds:uri="bffca791-db4b-4e0d-8f9f-ee574754eedd"/>
    <ds:schemaRef ds:uri="1fe715a0-86af-455a-943b-9eab3fa777db"/>
  </ds:schemaRefs>
</ds:datastoreItem>
</file>

<file path=customXml/itemProps2.xml><?xml version="1.0" encoding="utf-8"?>
<ds:datastoreItem xmlns:ds="http://schemas.openxmlformats.org/officeDocument/2006/customXml" ds:itemID="{C81F392B-8872-4E76-9C16-92ED42C9AF23}">
  <ds:schemaRefs>
    <ds:schemaRef ds:uri="http://schemas.microsoft.com/sharepoint/v3/contenttype/forms"/>
  </ds:schemaRefs>
</ds:datastoreItem>
</file>

<file path=customXml/itemProps3.xml><?xml version="1.0" encoding="utf-8"?>
<ds:datastoreItem xmlns:ds="http://schemas.openxmlformats.org/officeDocument/2006/customXml" ds:itemID="{50A8A6DB-425B-4C83-B8A6-6207392E1EF2}">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otalTime>473</TotalTime>
  <Words>1741</Words>
  <Application>Microsoft Office PowerPoint</Application>
  <PresentationFormat>Breedbeeld</PresentationFormat>
  <Paragraphs>245</Paragraphs>
  <Slides>13</Slides>
  <Notes>0</Notes>
  <HiddenSlides>0</HiddenSlides>
  <MMClips>0</MMClips>
  <ScaleCrop>false</ScaleCrop>
  <HeadingPairs>
    <vt:vector size="4" baseType="variant">
      <vt:variant>
        <vt:lpstr>Thema</vt:lpstr>
      </vt:variant>
      <vt:variant>
        <vt:i4>1</vt:i4>
      </vt:variant>
      <vt:variant>
        <vt:lpstr>Diatitels</vt:lpstr>
      </vt:variant>
      <vt:variant>
        <vt:i4>13</vt:i4>
      </vt:variant>
    </vt:vector>
  </HeadingPairs>
  <TitlesOfParts>
    <vt:vector size="14" baseType="lpstr">
      <vt:lpstr>Kantoorthema</vt:lpstr>
      <vt:lpstr>Log-in / start</vt:lpstr>
      <vt:lpstr>inhoudsopgave</vt:lpstr>
      <vt:lpstr>1. Wat is een rechtsstaat?</vt:lpstr>
      <vt:lpstr>2. Voorwaarden voor een rechtsstaat</vt:lpstr>
      <vt:lpstr>3. Criminaliteit en opsporing</vt:lpstr>
      <vt:lpstr>4. Rechtspraak en straffen</vt:lpstr>
      <vt:lpstr>5. Conflicten oplossen</vt:lpstr>
      <vt:lpstr>6. Blik over de grens</vt:lpstr>
      <vt:lpstr>P1 begrippen</vt:lpstr>
      <vt:lpstr>P2 begrippen</vt:lpstr>
      <vt:lpstr>P3 begrippen</vt:lpstr>
      <vt:lpstr>P4 begrippen</vt:lpstr>
      <vt:lpstr>P5 begrippen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Roeby Willemsen</dc:creator>
  <cp:lastModifiedBy>Roeby Willemsen (29630)</cp:lastModifiedBy>
  <cp:revision>3</cp:revision>
  <dcterms:created xsi:type="dcterms:W3CDTF">2021-11-14T12:20:28Z</dcterms:created>
  <dcterms:modified xsi:type="dcterms:W3CDTF">2023-01-19T16:50:37Z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0x01010068BA8F6CEBA8DF478DF64E45B488EF38</vt:lpwstr>
  </property>
</Properties>
</file>