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0527d60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0527d60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3" Type="http://schemas.openxmlformats.org/officeDocument/2006/relationships/image" Target="../media/image12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841" l="39735" r="10988" t="48175"/>
          <a:stretch/>
        </p:blipFill>
        <p:spPr>
          <a:xfrm>
            <a:off x="1547813" y="0"/>
            <a:ext cx="6048351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6534" r="11160" t="0"/>
          <a:stretch/>
        </p:blipFill>
        <p:spPr>
          <a:xfrm>
            <a:off x="3522265" y="4096075"/>
            <a:ext cx="464273" cy="37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8085" y="3743651"/>
            <a:ext cx="680068" cy="37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6140" y="3072116"/>
            <a:ext cx="511684" cy="469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>
            <a:stCxn id="55" idx="3"/>
            <a:endCxn id="57" idx="1"/>
          </p:cNvCxnSpPr>
          <p:nvPr/>
        </p:nvCxnSpPr>
        <p:spPr>
          <a:xfrm flipH="1" rot="10800000">
            <a:off x="3986538" y="3306514"/>
            <a:ext cx="329700" cy="97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" name="Google Shape;59;p13"/>
          <p:cNvCxnSpPr>
            <a:stCxn id="57" idx="3"/>
            <a:endCxn id="56" idx="0"/>
          </p:cNvCxnSpPr>
          <p:nvPr/>
        </p:nvCxnSpPr>
        <p:spPr>
          <a:xfrm>
            <a:off x="4827824" y="3306642"/>
            <a:ext cx="340200" cy="437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6152" y="1001000"/>
            <a:ext cx="707094" cy="469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13"/>
          <p:cNvCxnSpPr>
            <a:stCxn id="56" idx="0"/>
            <a:endCxn id="60" idx="2"/>
          </p:cNvCxnSpPr>
          <p:nvPr/>
        </p:nvCxnSpPr>
        <p:spPr>
          <a:xfrm rot="10800000">
            <a:off x="4669819" y="1469951"/>
            <a:ext cx="498300" cy="2273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73275" y="884489"/>
            <a:ext cx="340200" cy="33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69196" y="2884441"/>
            <a:ext cx="577776" cy="43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3"/>
          <p:cNvCxnSpPr/>
          <p:nvPr/>
        </p:nvCxnSpPr>
        <p:spPr>
          <a:xfrm rot="10800000">
            <a:off x="4669834" y="1470041"/>
            <a:ext cx="888300" cy="1414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" name="Google Shape;65;p13"/>
          <p:cNvCxnSpPr>
            <a:endCxn id="63" idx="2"/>
          </p:cNvCxnSpPr>
          <p:nvPr/>
        </p:nvCxnSpPr>
        <p:spPr>
          <a:xfrm flipH="1" rot="10800000">
            <a:off x="5166884" y="3321542"/>
            <a:ext cx="391200" cy="422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35968" y="1223525"/>
            <a:ext cx="464274" cy="3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35700" y="3660794"/>
            <a:ext cx="577774" cy="395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3"/>
          <p:cNvCxnSpPr/>
          <p:nvPr/>
        </p:nvCxnSpPr>
        <p:spPr>
          <a:xfrm>
            <a:off x="4571982" y="354116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9" name="Google Shape;69;p13"/>
          <p:cNvCxnSpPr>
            <a:endCxn id="67" idx="0"/>
          </p:cNvCxnSpPr>
          <p:nvPr/>
        </p:nvCxnSpPr>
        <p:spPr>
          <a:xfrm flipH="1">
            <a:off x="4124587" y="3557594"/>
            <a:ext cx="209700" cy="103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" name="Google Shape;70;p13"/>
          <p:cNvCxnSpPr>
            <a:stCxn id="67" idx="3"/>
            <a:endCxn id="56" idx="1"/>
          </p:cNvCxnSpPr>
          <p:nvPr/>
        </p:nvCxnSpPr>
        <p:spPr>
          <a:xfrm>
            <a:off x="4413474" y="3858495"/>
            <a:ext cx="414600" cy="7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1" name="Google Shape;7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23243" y="3019775"/>
            <a:ext cx="577777" cy="437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3"/>
          <p:cNvCxnSpPr>
            <a:stCxn id="56" idx="0"/>
            <a:endCxn id="71" idx="2"/>
          </p:cNvCxnSpPr>
          <p:nvPr/>
        </p:nvCxnSpPr>
        <p:spPr>
          <a:xfrm flipH="1" rot="10800000">
            <a:off x="5168119" y="3457751"/>
            <a:ext cx="144000" cy="285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" name="Google Shape;73;p13"/>
          <p:cNvCxnSpPr>
            <a:stCxn id="71" idx="0"/>
            <a:endCxn id="60" idx="2"/>
          </p:cNvCxnSpPr>
          <p:nvPr/>
        </p:nvCxnSpPr>
        <p:spPr>
          <a:xfrm rot="10800000">
            <a:off x="4669832" y="1469975"/>
            <a:ext cx="642300" cy="1549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4" name="Google Shape;74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00242" y="4021200"/>
            <a:ext cx="464274" cy="329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0" l="6534" r="11160" t="0"/>
          <a:stretch/>
        </p:blipFill>
        <p:spPr>
          <a:xfrm>
            <a:off x="3522265" y="4096075"/>
            <a:ext cx="464273" cy="37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085" y="3743651"/>
            <a:ext cx="680068" cy="372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6140" y="3072116"/>
            <a:ext cx="511684" cy="469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4"/>
          <p:cNvCxnSpPr>
            <a:stCxn id="79" idx="3"/>
            <a:endCxn id="81" idx="1"/>
          </p:cNvCxnSpPr>
          <p:nvPr/>
        </p:nvCxnSpPr>
        <p:spPr>
          <a:xfrm flipH="1" rot="10800000">
            <a:off x="3986538" y="3306514"/>
            <a:ext cx="329700" cy="975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" name="Google Shape;83;p14"/>
          <p:cNvCxnSpPr>
            <a:stCxn id="81" idx="3"/>
            <a:endCxn id="80" idx="0"/>
          </p:cNvCxnSpPr>
          <p:nvPr/>
        </p:nvCxnSpPr>
        <p:spPr>
          <a:xfrm>
            <a:off x="4827824" y="3306642"/>
            <a:ext cx="340200" cy="437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6152" y="1001000"/>
            <a:ext cx="707094" cy="469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4"/>
          <p:cNvCxnSpPr>
            <a:stCxn id="80" idx="0"/>
            <a:endCxn id="84" idx="2"/>
          </p:cNvCxnSpPr>
          <p:nvPr/>
        </p:nvCxnSpPr>
        <p:spPr>
          <a:xfrm rot="10800000">
            <a:off x="4669819" y="1469951"/>
            <a:ext cx="498300" cy="22737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6" name="Google Shape;8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3275" y="884489"/>
            <a:ext cx="340200" cy="33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9196" y="2884441"/>
            <a:ext cx="577776" cy="43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4"/>
          <p:cNvCxnSpPr/>
          <p:nvPr/>
        </p:nvCxnSpPr>
        <p:spPr>
          <a:xfrm rot="10800000">
            <a:off x="4669834" y="1470041"/>
            <a:ext cx="888300" cy="1414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14"/>
          <p:cNvCxnSpPr>
            <a:endCxn id="87" idx="2"/>
          </p:cNvCxnSpPr>
          <p:nvPr/>
        </p:nvCxnSpPr>
        <p:spPr>
          <a:xfrm flipH="1" rot="10800000">
            <a:off x="5166884" y="3321542"/>
            <a:ext cx="391200" cy="422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0" name="Google Shape;9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35968" y="1223525"/>
            <a:ext cx="464274" cy="32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35700" y="3660794"/>
            <a:ext cx="577774" cy="3954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4"/>
          <p:cNvCxnSpPr/>
          <p:nvPr/>
        </p:nvCxnSpPr>
        <p:spPr>
          <a:xfrm>
            <a:off x="4571982" y="3541168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14"/>
          <p:cNvCxnSpPr>
            <a:endCxn id="91" idx="0"/>
          </p:cNvCxnSpPr>
          <p:nvPr/>
        </p:nvCxnSpPr>
        <p:spPr>
          <a:xfrm flipH="1">
            <a:off x="4124587" y="3557594"/>
            <a:ext cx="209700" cy="103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4"/>
          <p:cNvCxnSpPr>
            <a:stCxn id="91" idx="3"/>
            <a:endCxn id="80" idx="1"/>
          </p:cNvCxnSpPr>
          <p:nvPr/>
        </p:nvCxnSpPr>
        <p:spPr>
          <a:xfrm>
            <a:off x="4413474" y="3858495"/>
            <a:ext cx="414600" cy="7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5" name="Google Shape;9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23243" y="3019775"/>
            <a:ext cx="577777" cy="437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4"/>
          <p:cNvCxnSpPr>
            <a:stCxn id="80" idx="0"/>
            <a:endCxn id="95" idx="2"/>
          </p:cNvCxnSpPr>
          <p:nvPr/>
        </p:nvCxnSpPr>
        <p:spPr>
          <a:xfrm flipH="1" rot="10800000">
            <a:off x="5168119" y="3457751"/>
            <a:ext cx="144000" cy="2859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4"/>
          <p:cNvCxnSpPr>
            <a:stCxn id="95" idx="0"/>
            <a:endCxn id="84" idx="2"/>
          </p:cNvCxnSpPr>
          <p:nvPr/>
        </p:nvCxnSpPr>
        <p:spPr>
          <a:xfrm rot="10800000">
            <a:off x="4669832" y="1469975"/>
            <a:ext cx="642300" cy="1549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8" name="Google Shape;98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00242" y="4021200"/>
            <a:ext cx="464274" cy="32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3">
            <a:alphaModFix/>
          </a:blip>
          <a:srcRect b="0" l="12049" r="0" t="18073"/>
          <a:stretch/>
        </p:blipFill>
        <p:spPr>
          <a:xfrm>
            <a:off x="0" y="3"/>
            <a:ext cx="9440976" cy="58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