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Action1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02-24T16:02:29.714"/>
    </inkml:context>
    <inkml:brush xml:id="br0">
      <inkml:brushProperty name="width" value="0.05292" units="cm"/>
      <inkml:brushProperty name="height" value="0.05292" units="cm"/>
    </inkml:brush>
  </inkml:definitions>
  <iact:action type="add" startTime="72132">
    <iact:property name="dataType"/>
    <iact:actionData xml:id="d0">
      <inkml:trace xmlns:inkml="http://www.w3.org/2003/InkML" xml:id="stk0" contextRef="#ctx0" brushRef="#br0">19749 7455 0,'0'0'6,"42"0"-5,41 0 4,-42 0 21,0 41 29,-41 0-47,0 1 7,0-1-7,0 1 0,-41-42 15,0 83-6,-42-42-1,-42 0 1,43 42 0,-43-83-1,84 0 1,41 42 0,-41-42 1,-1 0-2,-82 0 1,0 0-1,82 0 1,1 0 0,41 41 119,41-41-128,1 41-1,41 1 1,-1-1 1,84 84 6,-125-84 1,42 0 0,-41-41 1,-42 42 6,0-1-13,82 1 9,-40 40-4,-1 43 2,-41-43 0,42-40-1,-42-1 1,0 1-1,-42-42 42,-41 0-51,1 0 2,-84-83 2,83 0 4,0 83 3,83-41-2,-41-1 1,0 1 1,41-42-4,-42 83 3,1-41-1</inkml:trace>
    </iact:actionData>
  </iact:action>
  <iact:action type="add" startTime="73512">
    <iact:property name="dataType"/>
    <iact:actionData xml:id="d1">
      <inkml:trace xmlns:inkml="http://www.w3.org/2003/InkML" xml:id="stk1" contextRef="#ctx0" brushRef="#br0">18673 8863 0,'83'0'42,"-42"0"-36,166 0 2,-41 0 0,-1 0 3,42 0 6,-41 0-1,-42 0 1,0 0 0,-82 0 0,41 0 0,-42 41-1,42-41 0,0 0 1</inkml:trace>
    </iact:actionData>
  </iact:action>
  <iact:action type="add" startTime="74145">
    <iact:property name="dataType"/>
    <iact:actionData xml:id="d2">
      <inkml:trace xmlns:inkml="http://www.w3.org/2003/InkML" xml:id="stk2" contextRef="#ctx0" brushRef="#br0">19087 9153 0,'0'82'69,"0"-40"-54,0-1-12,0 1 5,0-1 5,0 42 6,0-42-4,0 42 1,0 83 1,83-125-1,-1-41 1,1 0 0,0-41-1,41-42 1,-82 0 0,-1 83-1,-41-41 5,0 124 74,0-1-86,0 1-2,-41 0 1,41 0 3,-42 165 6,42-41 0,0-41 0,0-83-1,0-42 0,0-82 79</inkml:trace>
    </iact:actionData>
  </iact:action>
  <iact:action type="add" startTime="82450">
    <iact:property name="dataType"/>
    <iact:actionData xml:id="d3">
      <inkml:trace xmlns:inkml="http://www.w3.org/2003/InkML" xml:id="stk3" contextRef="#ctx0" brushRef="#br0">21571 8200 0,'-41'0'41,"-1"0"-36,1 0 3,-42 0 0,42 0 0,-42 0 6,-166 42 4,167-1-3,-125 0 2,124 42-1,41-83 1,42 42 0,0 40-1,0 1 1,0-41 0,0-1-1,125-41 1,123 0-1,-41 0 1,-41 0 0,-42-41 0,-124-1 0,124 42 0,0-165-1,-82 123 1,40-123-1,1 82 1,-83 0 1,42 0-2,40-83 0,-40 84 1,-42-1 1,83-42-3,-42 43 1,0-84 1,1 0 0,-1 84-1,1 40 1,-1 1 0,-41-1-1,-41 125 78,-84 124-74,43-124-18,40 41 6,1 0 2,-125 166 6,83-124 1,1 0 0,82-83 0,-42-1-1,42 1 3,0 0-5,0-42 3,-41 125 0,41-42 0,0-41-1,-42-41 1,42-1-1,0 0 1,-41-82 78,41-42-80,-41 42-8,-1-42 9,42 41-8,-41 42 9,-42-82 8,42 40-1,-1 42-14,42-41 7,-41-1 0,-1 42 0,1-41-1,82 0 35,1 41-44,-1 0 9,1 0-6,-1 0 6,0 0 0,-41 41 6,0 0 9,-82-41-7,40 0-16,1 0 7,-42 0 3,83-41-2,0-42 0,0 42 1,0-1-1,124 1 2,0 41-2,83 0 0,-165 41 5,-42 1-7,0 41 2,0-42-1,-124 0 4,-1-41-2,1 0-2,0 0 2,41-41-1,83 0 1,-41-1 1,82 42 59,83 0-70,1 0 0,-43 0 0,1 0 1,-41 0 2,-42 83 6,0-42 1,0 1 0,-42 82 0,1-83 0,-1-41-2,1 0 3,0 0 1,-1-41-5,-41-42 4,83 42-2,0-1 81,83 42-82,0 0-8,-42 0 1,1 0 0,-1 0 5,1 0 4,-42 42 0,0-1-1,-83 42 1,-41-42 0,-83 1-1,124-42 1,-41 0-1,82 0 1,1 0 2,124-83-5,455 0 4,-124-41-2,-166 41 1,-206 83-1</inkml:trace>
    </iact:actionData>
  </iact:action>
  <iact:action type="add" startTime="85554">
    <iact:property name="dataType"/>
    <iact:actionData xml:id="d4">
      <inkml:trace xmlns:inkml="http://www.w3.org/2003/InkML" xml:id="stk4" contextRef="#ctx0" brushRef="#br0">24262 8407 0,'0'42'16,"-41"-42"-9,-1 0 0,-82 41 9,-42 0 2,84-41-3,82-41 66,82 0-75,-82-1 2,83 42 0,-41 0 9,-1 0-3,42 0 3,0 0-1,-42 0 0,1 42 2,-1-1-3,-41 42 2,-41-42 1,-84 42-2,-123-42 2,124-41-3,82 0 2,1-41 0,-1-125-1,42 84 0,0-1 1,0 41-1,42 1 1,41 0 0,82 41-1,1 0 1,-42 0 0,42 82-1,-125 84 1,-41-83 0,0-42 0,-83 42 1,1-42-3,-1-41 2,0 0-1,-41 0 1,-1-41 0,125 0-1,-41 41 13,41-42-21,0 1 6,0-1 2,0-40 1,0 40 2,0 1-4,41 41 18,1 0 22,-42 41-48,0 1 1,0 40 5,0-40 4,-42 41 0,42-42-1,-82-41 0,40 0-16,1 41 17,-1-41-1,1 0 10,41-41-10,0 0-7,0-1 8,-41-41 85,41 42-96,0 0 2,0-1 0,0 1 0,0-1 17,41 42 113,-41 42-124,0 41-8,0 41 3,0 0-1,0 166 9,0-42 0,0 42 1,0-41-3,-41 124 2,-1-166 0,42-125-1,0-40 1,0-84 131</inkml:trace>
    </iact:actionData>
  </iact:action>
  <iact:action type="add" startTime="88202">
    <iact:property name="dataType"/>
    <iact:actionData xml:id="d5">
      <inkml:trace xmlns:inkml="http://www.w3.org/2003/InkML" xml:id="stk5" contextRef="#ctx0" brushRef="#br0">26663 7703 0,'-41'-41'23,"-42"41"-8,42 0-7,-42 0 9,42 0-16,-42 0 15,41 0 1,1 41 0,41 83 0,-41 1 1,41 40-3,0-123 2,41-1 0,-41 1 95,41-42-87,-41 41-18,0 0 10,-41-123 63,-42 40-72,0-41-1,42 0 1,41 42 0,0 0 2,-41-42 7,41-41-1,0 41 2,82 0-2,125-41 1,-82 82-1,-43 1 1,43 41-1,-84 41 2,0 42-2,1 41 2,-42 1-2,0-43 0,0-40 0,0-1 2,0 1 2,-42-42-8,1 0 5,-83 0 1,41 0-3,42 0 1,-1-42 2,1 1 16,41-42-18,0 42 0,0-42 2,41 41-2,1 42 4,-1 0-5,42 42-1,-83 41 3,41 41 0,-41-41-1,0-1 1,-41-82 0,-1 0 0,-40 0-1,40 0 1,1-41 0,-1 41 12,42-41 10,0-1-23,42 1 2,-1-1-2,-41 1 14,0 0 11,0-1-10,-41 42-14,-1 0 6,42-41 1,0-1-7,-41 42-10,0 0 90,-1 0-82,1 0-8,-1 0 1,1 0 8,0 0 0,41 42 9,-42-42 81,1 0-91,-1 0-9,42-42 9,0 84 59,0-1-67,42 42 1,-42-42 0,41 1 0,-41-1 2,42 1 7,-42-1 1,41 42-2,0 0 0,1 41 1,-1 0 0,-41-41-2,0 0 3,42 207-2,-42-42 0,0-41 2,0 0-2,0 0 0,0-41 1,-42 0 0,42-125 0,0 1 12,-41-42-23</inkml:trace>
    </iact:actionData>
  </iact:action>
  <iact:action type="add" startTime="96121">
    <iact:property name="dataType"/>
    <iact:actionData xml:id="d6">
      <inkml:trace xmlns:inkml="http://www.w3.org/2003/InkML" xml:id="stk6" contextRef="#ctx0" brushRef="#br0">26663 10478 0,'-82'0'141,"-43"-42"-134,84 1 1,-125 0-2,-41 41 7,-124-83 4,-41 41-1,123 1 1,208 41 0,-1 0 54,1 41-56,0 1-8,-42-1 2,83 42-2,-42-42 0,-123 125 10,82-42 0,0 42 1,0-42-2,42-41 1,-42 0-1,83 0 0,-41 41 0,-1 0 1,42-41 1,0 41-1,0-82-2,0-1 3,0 0-3,-41 42 2,41 42 0,0-43-1,0 43 1,0-43 0,0 1-1,0 0 1,0-42-1,0 125 1,41 0 0,84 124 0,-43-125-1,-40-82 1,41 0-1,82 83 1,1-1 0,-1-40-1,42-1 1,125 0 0,-84-41-1,0-42 1,-41 1 0,-124-42-1,-41 0-16,-1-42 18,0 1 14,1-83-15,-1 41 0,42 0-1,-42 0 1,1-41-1,41 41 1,-83-41 0,82-42 0,1-41-1,-41 83-15,-1-42 15,0-124 1,-41 125 0,42-42-1,-42 0 1,0 41-1,0 42 1,0-166-1,0 124 1,0-41 0,-42 41 0,1 42-1,0-42 1,41 125 0,-42-42-1,1 42 1,-1-1 0,1-40 0,0 40-1,-1 1 2,1-1 0,-1 42-2,1 0 1,0 0-2,-1 0 1,1 0 0,-1 0 1,-40 42 0,40-42 0,1 0 10,-1 0 25,1 0-13,0 0-15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B16C4-7049-4E3B-9156-B9878775F5B2}" type="datetimeFigureOut">
              <a:rPr lang="nl-NL" smtClean="0"/>
              <a:t>24-2-2022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40F8B-DCFB-4376-8061-8D1409BDFCC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5993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Welkom bij de </a:t>
            </a:r>
            <a:r>
              <a:rPr lang="nl-NL" dirty="0" err="1"/>
              <a:t>powerpoint</a:t>
            </a:r>
            <a:r>
              <a:rPr lang="nl-NL" dirty="0"/>
              <a:t> over muziek hoofdstukken 1 2 8 en 9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40F8B-DCFB-4376-8061-8D1409BDFCC9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9850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Een toon is een klank die kan je horen. Een noot is gedrukt of geschreven. De namen van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240F8B-DCFB-4376-8061-8D1409BDFCC9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4451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E79629-DF90-4BBD-BC93-64FC9D98D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C8F8A90-D0C2-48A5-8DEC-74735F6F3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EDA330-16A2-44B2-8863-289A21C58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09F3-B201-4DD6-A1A0-E22C0B7A4BC2}" type="datetimeFigureOut">
              <a:rPr lang="nl-NL" smtClean="0"/>
              <a:t>24-2-2022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10AFC1-F44F-48AA-80AF-CBA5DEBDD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F46875-A633-4EC5-AC29-C0620FC84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C08C-73E3-4583-BF52-6598B77F970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5496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598F5E-274D-4FFD-A693-1A023F149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11E109D-E217-4E5A-8B3E-4341A5347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C7E0896-648E-4C6D-A668-65A195D9F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09F3-B201-4DD6-A1A0-E22C0B7A4BC2}" type="datetimeFigureOut">
              <a:rPr lang="nl-NL" smtClean="0"/>
              <a:t>24-2-2022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F5B3D1A-5048-40DA-827A-112E6DA21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C95323-5305-4D1B-B2B0-FDE6D456D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C08C-73E3-4583-BF52-6598B77F970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6823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8FEED4A-B4DE-40BE-AF8D-6B9D45213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60878C4-C775-4F00-B5C5-5954E8DF9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B618AD-3F96-4C13-9AEC-4DBBABDB3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09F3-B201-4DD6-A1A0-E22C0B7A4BC2}" type="datetimeFigureOut">
              <a:rPr lang="nl-NL" smtClean="0"/>
              <a:t>24-2-2022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B0D7B2B-B1BC-4177-959D-7ABC1DBB5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CE3A14-41E9-4F9A-AF61-F7BB32361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C08C-73E3-4583-BF52-6598B77F970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0465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5C2E45-BC35-4D9D-91AC-BBD67AA1C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79D0A3-DD9B-4530-8448-A34827C4F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FFD52E-9F54-4613-BF23-3AD867AD5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09F3-B201-4DD6-A1A0-E22C0B7A4BC2}" type="datetimeFigureOut">
              <a:rPr lang="nl-NL" smtClean="0"/>
              <a:t>24-2-2022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5D768C-6415-40D4-A867-810FC2859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726F891-7C06-4D75-AE7C-558A84F77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C08C-73E3-4583-BF52-6598B77F970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217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FAF8F1-9D85-4E58-8ED0-BE2B2CBD2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06C29BF-E1C2-4339-A74B-D436FE41D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3AF5452-3F20-4257-9C76-E56333146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09F3-B201-4DD6-A1A0-E22C0B7A4BC2}" type="datetimeFigureOut">
              <a:rPr lang="nl-NL" smtClean="0"/>
              <a:t>24-2-2022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2761B2F-47C7-45C4-ABD7-9F1DD0FC6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993A0E-76F5-424A-95FB-F83AFA501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C08C-73E3-4583-BF52-6598B77F970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167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B2979F-8FB9-49B3-8C40-FB386CAF5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A3A83B-1BD0-4429-8D68-88F865061D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672F946-F1F2-434E-A252-0385CDBDA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0E2E607-58E5-429C-8C98-3ED6FC52C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09F3-B201-4DD6-A1A0-E22C0B7A4BC2}" type="datetimeFigureOut">
              <a:rPr lang="nl-NL" smtClean="0"/>
              <a:t>24-2-2022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144B2B7-1D6D-4C81-ABEA-5EEE6F32D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D5C2B98-5152-4C66-85E8-071515A82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C08C-73E3-4583-BF52-6598B77F970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5303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91406F-5214-4203-A005-DF557EF26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FBA08D0-D5FE-4C73-A497-DBC83ED62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08FCAFE-3D55-43F4-9300-83FE3B6DE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E079BC9-66BD-4093-BD46-0806F3C539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F20E41F-6C7E-4FD1-8D64-1A613D898E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79F2560-F237-4321-92EE-F91E3C984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09F3-B201-4DD6-A1A0-E22C0B7A4BC2}" type="datetimeFigureOut">
              <a:rPr lang="nl-NL" smtClean="0"/>
              <a:t>24-2-2022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5C3EC4C-1079-411B-A328-385EFDFF5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E35A429-E5A6-4607-916E-D5FA16553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C08C-73E3-4583-BF52-6598B77F970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8371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6F691C-0492-4227-9467-CE923FC6A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43141CA-60A2-4EF5-B794-040AD2A91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09F3-B201-4DD6-A1A0-E22C0B7A4BC2}" type="datetimeFigureOut">
              <a:rPr lang="nl-NL" smtClean="0"/>
              <a:t>24-2-2022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BF6FADB-C29C-4D66-94BA-22839E91B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98B98CE-8C5D-4990-9F5C-8DCB8BB33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C08C-73E3-4583-BF52-6598B77F970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257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DDA473C-01EB-4944-9384-890D6B6C8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09F3-B201-4DD6-A1A0-E22C0B7A4BC2}" type="datetimeFigureOut">
              <a:rPr lang="nl-NL" smtClean="0"/>
              <a:t>24-2-2022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A5BEF84-6844-46E8-AA0F-81EF6C8F3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0BEB36C-52AB-465F-9D50-B74650A8B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C08C-73E3-4583-BF52-6598B77F970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6969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474041-793C-42DC-9545-58613FB86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63AF7A-5DBE-4D28-B24F-82F81E046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5FDA1EE-EBF6-4F50-851C-C793BF150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40E84B-FE37-4709-B6C9-FE53B9043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09F3-B201-4DD6-A1A0-E22C0B7A4BC2}" type="datetimeFigureOut">
              <a:rPr lang="nl-NL" smtClean="0"/>
              <a:t>24-2-2022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3ED423C-ED4D-4814-8F39-130EEAC91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EA85117-3E5C-45D3-BE23-1316A01C1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C08C-73E3-4583-BF52-6598B77F970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2911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F53B78-90FF-434E-8DD8-2C4605879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51C23CF-5DBA-421F-A15E-D70148E420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343133C-D312-41FE-B33F-4B7DDB40F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0391A57-8B14-4C18-8096-725BAE811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F09F3-B201-4DD6-A1A0-E22C0B7A4BC2}" type="datetimeFigureOut">
              <a:rPr lang="nl-NL" smtClean="0"/>
              <a:t>24-2-2022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3273979-A9F5-445B-B1E8-EA3DB7A12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6F0E172-7689-4061-B371-A18660010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C08C-73E3-4583-BF52-6598B77F970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9917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1C89436-8F82-4E24-BD88-3D99B64B8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2A72CA0-F4D0-40F1-8F77-4AEA7D65F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608DD80-855E-4375-BC31-92AC8B79A5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F09F3-B201-4DD6-A1A0-E22C0B7A4BC2}" type="datetimeFigureOut">
              <a:rPr lang="nl-NL" smtClean="0"/>
              <a:t>24-2-2022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5AE37AC-D046-4339-97ED-3ABDA526C5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83938DD-490D-475C-9AB2-70EE47FFA4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0C08C-73E3-4583-BF52-6598B77F970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395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8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5.jpeg"/><Relationship Id="rId12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microsoft.com/office/2011/relationships/inkAction" Target="../ink/inkAction1.xml"/><Relationship Id="rId4" Type="http://schemas.openxmlformats.org/officeDocument/2006/relationships/image" Target="../media/image12.gif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Music Background Note - Free image on Pixabay">
            <a:extLst>
              <a:ext uri="{FF2B5EF4-FFF2-40B4-BE49-F238E27FC236}">
                <a16:creationId xmlns:a16="http://schemas.microsoft.com/office/drawing/2014/main" id="{2BCFDE93-C3F7-49BD-8159-02D1EBF231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" t="9091" r="18937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Rectangle 192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18BEAA5-5789-47E9-A241-E945477A1F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nl-NL" sz="4800" dirty="0"/>
              <a:t>Muziek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DCAEA73-4052-4B29-A940-21666B1318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nl-NL" sz="2000" dirty="0"/>
              <a:t>Hoofdstuk 1, 2, 8 en 9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EA36601D-FEDF-4A2F-81A7-FB770BC197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57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6186"/>
    </mc:Choice>
    <mc:Fallback>
      <p:transition spd="slow" advTm="61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E9F3CDC-DDBF-4EE4-BAD7-638D6D982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noten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de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notenbalk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4891778-C9D0-45B2-B34E-4BD9A2436C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0683" y="1782981"/>
            <a:ext cx="4008384" cy="4393982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Toon = </a:t>
            </a:r>
            <a:r>
              <a:rPr lang="en-US" dirty="0" err="1"/>
              <a:t>klank</a:t>
            </a:r>
            <a:r>
              <a:rPr lang="en-US" dirty="0"/>
              <a:t> (</a:t>
            </a:r>
            <a:r>
              <a:rPr lang="en-US" dirty="0" err="1"/>
              <a:t>dat</a:t>
            </a:r>
            <a:r>
              <a:rPr lang="en-US" dirty="0"/>
              <a:t> hoor je)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 err="1"/>
              <a:t>Noot</a:t>
            </a:r>
            <a:r>
              <a:rPr lang="en-US" dirty="0"/>
              <a:t> is </a:t>
            </a:r>
            <a:r>
              <a:rPr lang="en-US" dirty="0" err="1"/>
              <a:t>geschreven</a:t>
            </a:r>
            <a:r>
              <a:rPr lang="en-US" dirty="0"/>
              <a:t> </a:t>
            </a:r>
            <a:r>
              <a:rPr lang="en-US" dirty="0" err="1"/>
              <a:t>dus</a:t>
            </a:r>
            <a:r>
              <a:rPr lang="en-US" dirty="0"/>
              <a:t> wat je </a:t>
            </a:r>
            <a:r>
              <a:rPr lang="en-US" dirty="0" err="1"/>
              <a:t>ziet</a:t>
            </a:r>
            <a:r>
              <a:rPr lang="en-US" dirty="0"/>
              <a:t>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De </a:t>
            </a:r>
            <a:r>
              <a:rPr lang="en-US" dirty="0" err="1"/>
              <a:t>notennamen</a:t>
            </a:r>
            <a:r>
              <a:rPr lang="en-US" dirty="0"/>
              <a:t>: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C;D;E;F;G;A;B;C (of </a:t>
            </a:r>
            <a:r>
              <a:rPr lang="en-US" dirty="0" err="1"/>
              <a:t>do;re;mi;fa;so;la;si;do</a:t>
            </a:r>
            <a:r>
              <a:rPr lang="en-US" dirty="0"/>
              <a:t>)*</a:t>
            </a:r>
            <a:endParaRPr lang="en-US" i="1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C = </a:t>
            </a:r>
            <a:r>
              <a:rPr lang="en-US" dirty="0" err="1"/>
              <a:t>hetzelfde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do, re </a:t>
            </a:r>
            <a:r>
              <a:rPr lang="en-US" dirty="0" err="1"/>
              <a:t>hetzelfde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D etc.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 err="1"/>
              <a:t>Onderste</a:t>
            </a:r>
            <a:r>
              <a:rPr lang="en-US" dirty="0"/>
              <a:t> lijn= de </a:t>
            </a:r>
            <a:r>
              <a:rPr lang="en-US" dirty="0" err="1"/>
              <a:t>eerste</a:t>
            </a:r>
            <a:r>
              <a:rPr lang="en-US" dirty="0"/>
              <a:t> (1ste)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Alle </a:t>
            </a:r>
            <a:r>
              <a:rPr lang="en-US" dirty="0" err="1"/>
              <a:t>lijnen</a:t>
            </a:r>
            <a:r>
              <a:rPr lang="en-US" dirty="0"/>
              <a:t> </a:t>
            </a:r>
            <a:r>
              <a:rPr lang="en-US" dirty="0" err="1"/>
              <a:t>samen</a:t>
            </a:r>
            <a:r>
              <a:rPr lang="en-US" dirty="0"/>
              <a:t> = </a:t>
            </a:r>
            <a:r>
              <a:rPr lang="en-US" dirty="0" err="1"/>
              <a:t>notenbalk</a:t>
            </a:r>
            <a:endParaRPr lang="en-US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Noten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</a:t>
            </a:r>
            <a:r>
              <a:rPr lang="en-US" dirty="0" err="1"/>
              <a:t>lijnen</a:t>
            </a:r>
            <a:r>
              <a:rPr lang="en-US" dirty="0"/>
              <a:t> </a:t>
            </a:r>
            <a:r>
              <a:rPr lang="en-US" dirty="0" err="1"/>
              <a:t>genoteerd</a:t>
            </a:r>
            <a:endParaRPr lang="en-US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dirty="0"/>
              <a:t>Buiten balk </a:t>
            </a:r>
            <a:r>
              <a:rPr lang="en-US" dirty="0" err="1"/>
              <a:t>gebruik</a:t>
            </a:r>
            <a:r>
              <a:rPr lang="en-US" dirty="0"/>
              <a:t> je </a:t>
            </a:r>
            <a:r>
              <a:rPr lang="en-US" dirty="0" err="1"/>
              <a:t>hulplijntjes</a:t>
            </a:r>
            <a:r>
              <a:rPr lang="en-US" dirty="0"/>
              <a:t>**</a:t>
            </a:r>
          </a:p>
          <a:p>
            <a:pPr marL="57150"/>
            <a:endParaRPr lang="en-US" i="1" dirty="0"/>
          </a:p>
          <a:p>
            <a:pPr marL="57150"/>
            <a:r>
              <a:rPr lang="en-US" i="1" dirty="0"/>
              <a:t>*</a:t>
            </a:r>
            <a:r>
              <a:rPr lang="en-US" i="1" dirty="0" err="1"/>
              <a:t>zie</a:t>
            </a:r>
            <a:r>
              <a:rPr lang="en-US" i="1" dirty="0"/>
              <a:t> </a:t>
            </a:r>
            <a:r>
              <a:rPr lang="en-US" i="1" dirty="0" err="1"/>
              <a:t>bron</a:t>
            </a:r>
            <a:r>
              <a:rPr lang="en-US" i="1" dirty="0"/>
              <a:t> 1</a:t>
            </a:r>
          </a:p>
          <a:p>
            <a:pPr marL="57150"/>
            <a:r>
              <a:rPr lang="en-US" i="1" dirty="0"/>
              <a:t>**</a:t>
            </a:r>
            <a:r>
              <a:rPr lang="en-US" i="1" dirty="0" err="1"/>
              <a:t>zie</a:t>
            </a:r>
            <a:r>
              <a:rPr lang="en-US" i="1" dirty="0"/>
              <a:t> </a:t>
            </a:r>
            <a:r>
              <a:rPr lang="en-US" i="1" dirty="0" err="1"/>
              <a:t>bron</a:t>
            </a:r>
            <a:r>
              <a:rPr lang="en-US" i="1" dirty="0"/>
              <a:t> 2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52D2253-DFFD-41D0-BF12-CFCF332724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432988" y="633691"/>
            <a:ext cx="6253212" cy="186033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ekstvak 5">
            <a:extLst>
              <a:ext uri="{FF2B5EF4-FFF2-40B4-BE49-F238E27FC236}">
                <a16:creationId xmlns:a16="http://schemas.microsoft.com/office/drawing/2014/main" id="{28A2BC45-3C0D-488B-8426-8213BF255462}"/>
              </a:ext>
            </a:extLst>
          </p:cNvPr>
          <p:cNvSpPr txBox="1"/>
          <p:nvPr/>
        </p:nvSpPr>
        <p:spPr>
          <a:xfrm>
            <a:off x="5589037" y="2494021"/>
            <a:ext cx="5959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Bron 1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F81364F-9311-4D37-BCC5-0D779E6905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2820" y="4430104"/>
            <a:ext cx="5101317" cy="2396073"/>
          </a:xfrm>
          <a:prstGeom prst="rect">
            <a:avLst/>
          </a:prstGeom>
        </p:spPr>
      </p:pic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E3CB2084-DA1F-4EC5-A713-44A36065CBBB}"/>
              </a:ext>
            </a:extLst>
          </p:cNvPr>
          <p:cNvCxnSpPr>
            <a:cxnSpLocks/>
          </p:cNvCxnSpPr>
          <p:nvPr/>
        </p:nvCxnSpPr>
        <p:spPr>
          <a:xfrm flipV="1">
            <a:off x="5038531" y="4831881"/>
            <a:ext cx="924272" cy="561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5194008E-99A0-4571-80F3-47278C10F9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08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139"/>
    </mc:Choice>
    <mc:Fallback>
      <p:transition spd="slow" advTm="511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E9F3CDC-DDBF-4EE4-BAD7-638D6D982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40433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Sleutels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4891778-C9D0-45B2-B34E-4BD9A2436C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7" y="1782981"/>
            <a:ext cx="4008384" cy="4836096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Sleutels geven aan:</a:t>
            </a:r>
          </a:p>
          <a:p>
            <a:r>
              <a:rPr lang="nl-NL" dirty="0"/>
              <a:t>Welke naam de noot krijgt</a:t>
            </a:r>
          </a:p>
          <a:p>
            <a:r>
              <a:rPr lang="nl-NL" dirty="0"/>
              <a:t>Op welke lijn deze noot ligt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De meest voorkomende sleutels:</a:t>
            </a:r>
          </a:p>
          <a:p>
            <a:pPr marL="342900" indent="-342900">
              <a:buAutoNum type="arabicPeriod"/>
            </a:pPr>
            <a:r>
              <a:rPr lang="nl-NL" dirty="0"/>
              <a:t>G-sleutel (2</a:t>
            </a:r>
            <a:r>
              <a:rPr lang="nl-NL" baseline="30000" dirty="0"/>
              <a:t>de</a:t>
            </a:r>
            <a:r>
              <a:rPr lang="nl-NL" dirty="0"/>
              <a:t> lijn) = ook wel </a:t>
            </a:r>
            <a:r>
              <a:rPr lang="nl-NL" dirty="0" err="1"/>
              <a:t>viool-sleutel</a:t>
            </a:r>
            <a:r>
              <a:rPr lang="nl-NL" dirty="0"/>
              <a:t>.</a:t>
            </a:r>
          </a:p>
          <a:p>
            <a:pPr marL="342900" indent="-342900">
              <a:buAutoNum type="arabicPeriod"/>
            </a:pPr>
            <a:r>
              <a:rPr lang="nl-NL" dirty="0"/>
              <a:t>F-sleutel (4</a:t>
            </a:r>
            <a:r>
              <a:rPr lang="nl-NL" baseline="30000" dirty="0"/>
              <a:t>e</a:t>
            </a:r>
            <a:r>
              <a:rPr lang="nl-NL" dirty="0"/>
              <a:t> lijn) = ook wel </a:t>
            </a:r>
            <a:r>
              <a:rPr lang="nl-NL" dirty="0" err="1"/>
              <a:t>bas-sleutel</a:t>
            </a:r>
            <a:r>
              <a:rPr lang="nl-NL" dirty="0"/>
              <a:t>.</a:t>
            </a:r>
          </a:p>
          <a:p>
            <a:pPr marL="342900" indent="-342900">
              <a:buAutoNum type="arabicPeriod"/>
            </a:pPr>
            <a:r>
              <a:rPr lang="nl-NL" dirty="0"/>
              <a:t>C-sleutel (verschillende lijnen)                    C-sleutel op 3</a:t>
            </a:r>
            <a:r>
              <a:rPr lang="nl-NL" baseline="30000" dirty="0"/>
              <a:t>de</a:t>
            </a:r>
            <a:r>
              <a:rPr lang="nl-NL" dirty="0"/>
              <a:t> lijn = </a:t>
            </a:r>
            <a:r>
              <a:rPr lang="nl-NL" dirty="0" err="1"/>
              <a:t>alt-sleutel</a:t>
            </a:r>
            <a:r>
              <a:rPr lang="nl-NL" dirty="0"/>
              <a:t>                    C-sleutel op 4</a:t>
            </a:r>
            <a:r>
              <a:rPr lang="nl-NL" baseline="30000" dirty="0"/>
              <a:t>e</a:t>
            </a:r>
            <a:r>
              <a:rPr lang="nl-NL" dirty="0"/>
              <a:t> lijn = tenor sleutel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Noten hebben geen naam als er geen sleutel voor staat.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Als voor dezelfde noot een andere sleutel komt heet de noot anders.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Op sommige instrumenten kun je meer noten spelen dan op een notenbalk staan dan gebruik je hulplijntjes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Tekstvak 10">
            <a:extLst>
              <a:ext uri="{FF2B5EF4-FFF2-40B4-BE49-F238E27FC236}">
                <a16:creationId xmlns:a16="http://schemas.microsoft.com/office/drawing/2014/main" id="{957588F9-4EA4-48EA-A90C-B2BEC11CF9E6}"/>
              </a:ext>
            </a:extLst>
          </p:cNvPr>
          <p:cNvSpPr txBox="1"/>
          <p:nvPr/>
        </p:nvSpPr>
        <p:spPr>
          <a:xfrm>
            <a:off x="6669833" y="2677885"/>
            <a:ext cx="4348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 en F sleutel</a:t>
            </a:r>
          </a:p>
        </p:txBody>
      </p:sp>
      <p:pic>
        <p:nvPicPr>
          <p:cNvPr id="4098" name="Picture 2" descr="Sleutels en notennamen | Noten leren lezen voor gevorderden">
            <a:extLst>
              <a:ext uri="{FF2B5EF4-FFF2-40B4-BE49-F238E27FC236}">
                <a16:creationId xmlns:a16="http://schemas.microsoft.com/office/drawing/2014/main" id="{C06029B0-AF5B-4E24-A40E-B1A9DF8BC5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6" t="17953" r="42580" b="7192"/>
          <a:stretch/>
        </p:blipFill>
        <p:spPr bwMode="auto">
          <a:xfrm>
            <a:off x="9900908" y="1713026"/>
            <a:ext cx="1698172" cy="174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leutels | Noten leren lezen voor gevorderden">
            <a:extLst>
              <a:ext uri="{FF2B5EF4-FFF2-40B4-BE49-F238E27FC236}">
                <a16:creationId xmlns:a16="http://schemas.microsoft.com/office/drawing/2014/main" id="{91DE4635-178B-4B8F-9C90-1B439592D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029" y="1011206"/>
            <a:ext cx="2271471" cy="227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-sleutel - WikiWoordenboek">
            <a:extLst>
              <a:ext uri="{FF2B5EF4-FFF2-40B4-BE49-F238E27FC236}">
                <a16:creationId xmlns:a16="http://schemas.microsoft.com/office/drawing/2014/main" id="{615E721E-C2AD-491E-9986-5B9424B23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788" y="1451449"/>
            <a:ext cx="2271472" cy="113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Wat is de functie van een G-sleutel?">
            <a:extLst>
              <a:ext uri="{FF2B5EF4-FFF2-40B4-BE49-F238E27FC236}">
                <a16:creationId xmlns:a16="http://schemas.microsoft.com/office/drawing/2014/main" id="{06665C2A-FD53-48B8-A693-D004A3C91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318" y="3518138"/>
            <a:ext cx="3318589" cy="118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89D6A179-412B-4708-92EC-9BBC9181EF77}"/>
              </a:ext>
            </a:extLst>
          </p:cNvPr>
          <p:cNvCxnSpPr>
            <a:cxnSpLocks/>
          </p:cNvCxnSpPr>
          <p:nvPr/>
        </p:nvCxnSpPr>
        <p:spPr>
          <a:xfrm flipH="1" flipV="1">
            <a:off x="6392918" y="4249514"/>
            <a:ext cx="382240" cy="1117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vak 21">
            <a:extLst>
              <a:ext uri="{FF2B5EF4-FFF2-40B4-BE49-F238E27FC236}">
                <a16:creationId xmlns:a16="http://schemas.microsoft.com/office/drawing/2014/main" id="{127BC4D4-58E5-41C3-B4A4-09F7BD10DDF3}"/>
              </a:ext>
            </a:extLst>
          </p:cNvPr>
          <p:cNvSpPr txBox="1"/>
          <p:nvPr/>
        </p:nvSpPr>
        <p:spPr>
          <a:xfrm>
            <a:off x="5943944" y="5327724"/>
            <a:ext cx="26541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Deze noot heet G als de g sleutel ervoor staat, maar als de f- sleutel ervoor staat is het een B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9402BF06-1FD0-4D69-AF80-566B927ABF9C}"/>
              </a:ext>
            </a:extLst>
          </p:cNvPr>
          <p:cNvSpPr txBox="1"/>
          <p:nvPr/>
        </p:nvSpPr>
        <p:spPr>
          <a:xfrm>
            <a:off x="10115377" y="3222210"/>
            <a:ext cx="62934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/>
              <a:t>C sleutels</a:t>
            </a:r>
            <a:endParaRPr lang="nl-NL" dirty="0"/>
          </a:p>
        </p:txBody>
      </p: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E179D622-936E-49C8-BA64-EA728AF67A50}"/>
              </a:ext>
            </a:extLst>
          </p:cNvPr>
          <p:cNvCxnSpPr/>
          <p:nvPr/>
        </p:nvCxnSpPr>
        <p:spPr>
          <a:xfrm>
            <a:off x="8421524" y="1696800"/>
            <a:ext cx="1008226" cy="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D362C35E-496A-4144-AD12-FFF0DAF47253}"/>
              </a:ext>
            </a:extLst>
          </p:cNvPr>
          <p:cNvCxnSpPr/>
          <p:nvPr/>
        </p:nvCxnSpPr>
        <p:spPr>
          <a:xfrm>
            <a:off x="5538930" y="2176216"/>
            <a:ext cx="1008226" cy="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4525999C-4D67-4A2C-820F-B9B1CC6ABEE8}"/>
              </a:ext>
            </a:extLst>
          </p:cNvPr>
          <p:cNvSpPr txBox="1"/>
          <p:nvPr/>
        </p:nvSpPr>
        <p:spPr>
          <a:xfrm>
            <a:off x="6538849" y="1962275"/>
            <a:ext cx="409847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G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07C49CF0-9831-42CA-926B-64CE9F07347C}"/>
              </a:ext>
            </a:extLst>
          </p:cNvPr>
          <p:cNvSpPr txBox="1"/>
          <p:nvPr/>
        </p:nvSpPr>
        <p:spPr>
          <a:xfrm>
            <a:off x="9429750" y="1512134"/>
            <a:ext cx="8162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F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1FDD54F3-3AF6-48FB-9F2F-77E08D4F4DE7}"/>
              </a:ext>
            </a:extLst>
          </p:cNvPr>
          <p:cNvSpPr txBox="1"/>
          <p:nvPr/>
        </p:nvSpPr>
        <p:spPr>
          <a:xfrm>
            <a:off x="11563907" y="2118659"/>
            <a:ext cx="8796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C</a:t>
            </a:r>
          </a:p>
        </p:txBody>
      </p: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27CFA0E0-1A6E-46C9-B3B8-F4B32ECDC0F4}"/>
              </a:ext>
            </a:extLst>
          </p:cNvPr>
          <p:cNvCxnSpPr>
            <a:cxnSpLocks/>
          </p:cNvCxnSpPr>
          <p:nvPr/>
        </p:nvCxnSpPr>
        <p:spPr>
          <a:xfrm>
            <a:off x="9900908" y="2124515"/>
            <a:ext cx="664578" cy="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566F2B51-D09A-4DD0-8B7B-2E512951AA04}"/>
              </a:ext>
            </a:extLst>
          </p:cNvPr>
          <p:cNvCxnSpPr>
            <a:cxnSpLocks/>
          </p:cNvCxnSpPr>
          <p:nvPr/>
        </p:nvCxnSpPr>
        <p:spPr>
          <a:xfrm>
            <a:off x="10934502" y="2284526"/>
            <a:ext cx="664578" cy="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kstvak 32">
            <a:extLst>
              <a:ext uri="{FF2B5EF4-FFF2-40B4-BE49-F238E27FC236}">
                <a16:creationId xmlns:a16="http://schemas.microsoft.com/office/drawing/2014/main" id="{AA63CA82-1081-410E-9837-E8C830C6078D}"/>
              </a:ext>
            </a:extLst>
          </p:cNvPr>
          <p:cNvSpPr txBox="1"/>
          <p:nvPr/>
        </p:nvSpPr>
        <p:spPr>
          <a:xfrm>
            <a:off x="10565486" y="1939849"/>
            <a:ext cx="101822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C</a:t>
            </a:r>
          </a:p>
        </p:txBody>
      </p:sp>
      <p:pic>
        <p:nvPicPr>
          <p:cNvPr id="1028" name="Picture 4" descr="Hulplijnen | Noten leren lezen voor beginners">
            <a:extLst>
              <a:ext uri="{FF2B5EF4-FFF2-40B4-BE49-F238E27FC236}">
                <a16:creationId xmlns:a16="http://schemas.microsoft.com/office/drawing/2014/main" id="{DFBEE56E-D893-4E0B-AA1F-93449B4636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04" r="3527"/>
          <a:stretch/>
        </p:blipFill>
        <p:spPr bwMode="auto">
          <a:xfrm>
            <a:off x="8012577" y="4449854"/>
            <a:ext cx="3776662" cy="95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Audio 24">
            <a:hlinkClick r:id="" action="ppaction://media"/>
            <a:extLst>
              <a:ext uri="{FF2B5EF4-FFF2-40B4-BE49-F238E27FC236}">
                <a16:creationId xmlns:a16="http://schemas.microsoft.com/office/drawing/2014/main" id="{D795E60E-A86A-47BE-AF25-5D1AA676DF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99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913"/>
    </mc:Choice>
    <mc:Fallback>
      <p:transition spd="slow" advTm="629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E9F3CDC-DDBF-4EE4-BAD7-638D6D982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8.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Notenwaarden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7ED00DA-720A-4B79-AFFA-CC518C92E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9" y="1782981"/>
            <a:ext cx="4008384" cy="439398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De hele </a:t>
            </a:r>
            <a:r>
              <a:rPr lang="en-US" sz="2000" dirty="0" err="1"/>
              <a:t>noot</a:t>
            </a:r>
            <a:r>
              <a:rPr lang="en-US" sz="2000" dirty="0"/>
              <a:t> kan in </a:t>
            </a:r>
            <a:r>
              <a:rPr lang="en-US" sz="2000" dirty="0" err="1"/>
              <a:t>stukken</a:t>
            </a:r>
            <a:r>
              <a:rPr lang="en-US" sz="2000" dirty="0"/>
              <a:t> </a:t>
            </a:r>
            <a:r>
              <a:rPr lang="en-US" sz="2000" dirty="0" err="1"/>
              <a:t>worden</a:t>
            </a:r>
            <a:r>
              <a:rPr lang="en-US" sz="2000" dirty="0"/>
              <a:t> </a:t>
            </a:r>
            <a:r>
              <a:rPr lang="en-US" sz="2000" dirty="0" err="1"/>
              <a:t>verdeeld</a:t>
            </a:r>
            <a:r>
              <a:rPr lang="en-US" sz="2000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Er zit een </a:t>
            </a:r>
            <a:r>
              <a:rPr lang="en-US" sz="2000" dirty="0" err="1"/>
              <a:t>regelmaat</a:t>
            </a:r>
            <a:r>
              <a:rPr lang="en-US" sz="2000" dirty="0"/>
              <a:t> in van : 2. 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054" name="Picture 6" descr="Notenwaarden | Muzieknoten, Muziek tekeningen, Muziekbladen">
            <a:extLst>
              <a:ext uri="{FF2B5EF4-FFF2-40B4-BE49-F238E27FC236}">
                <a16:creationId xmlns:a16="http://schemas.microsoft.com/office/drawing/2014/main" id="{F25296EB-2AA6-4B9D-ACFC-713AE55B8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322" y="1935308"/>
            <a:ext cx="342900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3640FEF0-E134-44FE-A19E-1B82E5E3FC56}"/>
                  </a:ext>
                </a:extLst>
              </p:cNvPr>
              <p:cNvSpPr txBox="1"/>
              <p:nvPr/>
            </p:nvSpPr>
            <p:spPr>
              <a:xfrm>
                <a:off x="8888791" y="1859144"/>
                <a:ext cx="2416629" cy="4241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/>
                  <a:t>4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nl-NL" dirty="0"/>
              </a:p>
              <a:p>
                <a:endParaRPr lang="nl-NL" dirty="0"/>
              </a:p>
              <a:p>
                <a:endParaRPr lang="nl-NL" dirty="0"/>
              </a:p>
              <a:p>
                <a:r>
                  <a:rPr lang="nl-NL" dirty="0"/>
                  <a:t>2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nl-NL" dirty="0"/>
              </a:p>
              <a:p>
                <a:endParaRPr lang="nl-NL" dirty="0"/>
              </a:p>
              <a:p>
                <a:endParaRPr lang="nl-NL" dirty="0"/>
              </a:p>
              <a:p>
                <a:r>
                  <a:rPr lang="nl-NL" dirty="0"/>
                  <a:t>1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nl-NL" dirty="0"/>
              </a:p>
              <a:p>
                <a:endParaRPr lang="nl-NL" dirty="0"/>
              </a:p>
              <a:p>
                <a:endParaRPr lang="nl-NL" dirty="0"/>
              </a:p>
              <a:p>
                <a:r>
                  <a:rPr lang="nl-NL" dirty="0"/>
                  <a:t>0,5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nl-NL" dirty="0"/>
              </a:p>
              <a:p>
                <a:endParaRPr lang="nl-NL" dirty="0"/>
              </a:p>
              <a:p>
                <a:endParaRPr lang="nl-NL" dirty="0"/>
              </a:p>
              <a:p>
                <a:r>
                  <a:rPr lang="nl-NL" dirty="0"/>
                  <a:t>0,25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nl-NL" dirty="0"/>
              </a:p>
            </p:txBody>
          </p:sp>
        </mc:Choice>
        <mc:Fallback>
          <p:sp>
            <p:nvSpPr>
              <p:cNvPr id="8" name="Tekstvak 7">
                <a:extLst>
                  <a:ext uri="{FF2B5EF4-FFF2-40B4-BE49-F238E27FC236}">
                    <a16:creationId xmlns:a16="http://schemas.microsoft.com/office/drawing/2014/main" id="{3640FEF0-E134-44FE-A19E-1B82E5E3FC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8791" y="1859144"/>
                <a:ext cx="2416629" cy="4241655"/>
              </a:xfrm>
              <a:prstGeom prst="rect">
                <a:avLst/>
              </a:prstGeom>
              <a:blipFill>
                <a:blip r:embed="rId5"/>
                <a:stretch>
                  <a:fillRect l="-2015" b="-57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34E490E1-907F-4354-B650-CFE4A5207E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80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925"/>
    </mc:Choice>
    <mc:Fallback>
      <p:transition spd="slow" advTm="259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E9F3CDC-DDBF-4EE4-BAD7-638D6D982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9. Maat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7ED00DA-720A-4B79-AFFA-CC518C92E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9" y="1782981"/>
            <a:ext cx="4008384" cy="4393982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Wanneer</a:t>
            </a:r>
            <a:r>
              <a:rPr lang="en-US" dirty="0"/>
              <a:t> je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muziek</a:t>
            </a:r>
            <a:r>
              <a:rPr lang="en-US" dirty="0"/>
              <a:t> </a:t>
            </a:r>
            <a:r>
              <a:rPr lang="en-US" dirty="0" err="1"/>
              <a:t>luistert</a:t>
            </a:r>
            <a:r>
              <a:rPr lang="en-US" dirty="0"/>
              <a:t> hoor je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tonen</a:t>
            </a:r>
            <a:r>
              <a:rPr lang="en-US" dirty="0"/>
              <a:t> steeds in </a:t>
            </a:r>
            <a:r>
              <a:rPr lang="en-US" dirty="0" err="1"/>
              <a:t>groepjes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elkaar</a:t>
            </a:r>
            <a:r>
              <a:rPr lang="en-US" dirty="0"/>
              <a:t> </a:t>
            </a:r>
            <a:r>
              <a:rPr lang="en-US" dirty="0" err="1"/>
              <a:t>horen</a:t>
            </a:r>
            <a:r>
              <a:rPr lang="en-US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Ruimte</a:t>
            </a:r>
            <a:r>
              <a:rPr lang="en-US" dirty="0"/>
              <a:t> </a:t>
            </a:r>
            <a:r>
              <a:rPr lang="en-US" dirty="0" err="1"/>
              <a:t>daartussen</a:t>
            </a:r>
            <a:r>
              <a:rPr lang="en-US" dirty="0"/>
              <a:t> heet een </a:t>
            </a:r>
            <a:r>
              <a:rPr lang="en-US" dirty="0" err="1"/>
              <a:t>maat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Laatste</a:t>
            </a:r>
            <a:r>
              <a:rPr lang="en-US" dirty="0"/>
              <a:t> </a:t>
            </a:r>
            <a:r>
              <a:rPr lang="en-US" dirty="0" err="1"/>
              <a:t>maatstreep</a:t>
            </a:r>
            <a:r>
              <a:rPr lang="en-US" dirty="0"/>
              <a:t>= </a:t>
            </a:r>
            <a:r>
              <a:rPr lang="en-US" dirty="0" err="1"/>
              <a:t>slotstreep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Aan het begin </a:t>
            </a:r>
            <a:r>
              <a:rPr lang="en-US" dirty="0" err="1"/>
              <a:t>staat</a:t>
            </a:r>
            <a:r>
              <a:rPr lang="en-US" dirty="0"/>
              <a:t> het </a:t>
            </a:r>
            <a:r>
              <a:rPr lang="en-US" dirty="0" err="1"/>
              <a:t>maatteken</a:t>
            </a:r>
            <a:r>
              <a:rPr lang="en-US" dirty="0"/>
              <a:t> die </a:t>
            </a:r>
            <a:r>
              <a:rPr lang="en-US" dirty="0" err="1"/>
              <a:t>geeft</a:t>
            </a:r>
            <a:r>
              <a:rPr lang="en-US" dirty="0"/>
              <a:t> aan </a:t>
            </a:r>
            <a:r>
              <a:rPr lang="en-US" dirty="0" err="1"/>
              <a:t>hoeveel</a:t>
            </a:r>
            <a:r>
              <a:rPr lang="en-US" dirty="0"/>
              <a:t> tellen een </a:t>
            </a:r>
            <a:r>
              <a:rPr lang="en-US" dirty="0" err="1"/>
              <a:t>maat</a:t>
            </a:r>
            <a:r>
              <a:rPr lang="en-US" dirty="0"/>
              <a:t> </a:t>
            </a:r>
            <a:r>
              <a:rPr lang="en-US" dirty="0" err="1"/>
              <a:t>duurt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Bovenste</a:t>
            </a:r>
            <a:r>
              <a:rPr lang="en-US" dirty="0"/>
              <a:t> </a:t>
            </a:r>
            <a:r>
              <a:rPr lang="en-US" dirty="0" err="1"/>
              <a:t>getal</a:t>
            </a:r>
            <a:r>
              <a:rPr lang="en-US" dirty="0"/>
              <a:t>= tellen per </a:t>
            </a:r>
            <a:r>
              <a:rPr lang="en-US" dirty="0" err="1"/>
              <a:t>maat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Onderste</a:t>
            </a:r>
            <a:r>
              <a:rPr lang="en-US" dirty="0"/>
              <a:t> </a:t>
            </a:r>
            <a:r>
              <a:rPr lang="en-US" dirty="0" err="1"/>
              <a:t>getal</a:t>
            </a:r>
            <a:r>
              <a:rPr lang="en-US" dirty="0"/>
              <a:t>= </a:t>
            </a:r>
            <a:r>
              <a:rPr lang="en-US" dirty="0" err="1"/>
              <a:t>notenwaarden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dus</a:t>
            </a:r>
            <a:r>
              <a:rPr lang="en-US" dirty="0"/>
              <a:t> de </a:t>
            </a:r>
            <a:r>
              <a:rPr lang="en-US" dirty="0" err="1"/>
              <a:t>kwartnoot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Soms</a:t>
            </a:r>
            <a:r>
              <a:rPr lang="en-US" dirty="0"/>
              <a:t> </a:t>
            </a:r>
            <a:r>
              <a:rPr lang="en-US" dirty="0" err="1"/>
              <a:t>bestaat</a:t>
            </a:r>
            <a:r>
              <a:rPr lang="en-US" dirty="0"/>
              <a:t> </a:t>
            </a:r>
            <a:r>
              <a:rPr lang="en-US" dirty="0" err="1"/>
              <a:t>maatteken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cijfers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tekens</a:t>
            </a:r>
            <a:r>
              <a:rPr lang="en-US" dirty="0"/>
              <a:t> (</a:t>
            </a:r>
            <a:r>
              <a:rPr lang="en-US" dirty="0" err="1"/>
              <a:t>zie</a:t>
            </a:r>
            <a:r>
              <a:rPr lang="en-US" dirty="0"/>
              <a:t> </a:t>
            </a:r>
            <a:r>
              <a:rPr lang="en-US" dirty="0" err="1"/>
              <a:t>hiernaast</a:t>
            </a:r>
            <a:r>
              <a:rPr lang="en-US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074" name="Picture 2" descr="Maten | Noten leren lezen voor gevorderden">
            <a:extLst>
              <a:ext uri="{FF2B5EF4-FFF2-40B4-BE49-F238E27FC236}">
                <a16:creationId xmlns:a16="http://schemas.microsoft.com/office/drawing/2014/main" id="{764273F5-2653-4AD2-8329-994BF0E70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860" y="1174366"/>
            <a:ext cx="445770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lgemene Muziektheorie">
            <a:extLst>
              <a:ext uri="{FF2B5EF4-FFF2-40B4-BE49-F238E27FC236}">
                <a16:creationId xmlns:a16="http://schemas.microsoft.com/office/drawing/2014/main" id="{5FD3D075-C174-4B1B-9906-7F1D8D238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514" y="2384041"/>
            <a:ext cx="355282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lgemene Muziektheorie">
            <a:extLst>
              <a:ext uri="{FF2B5EF4-FFF2-40B4-BE49-F238E27FC236}">
                <a16:creationId xmlns:a16="http://schemas.microsoft.com/office/drawing/2014/main" id="{F56DDE00-ABDC-4318-BAA4-F55547C71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973" y="3805220"/>
            <a:ext cx="3609975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Time Signatures - Music Theory Academy - what is a time signature?">
            <a:extLst>
              <a:ext uri="{FF2B5EF4-FFF2-40B4-BE49-F238E27FC236}">
                <a16:creationId xmlns:a16="http://schemas.microsoft.com/office/drawing/2014/main" id="{897DB051-9968-472B-85C6-83729E4DA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31" y="5460282"/>
            <a:ext cx="2244658" cy="112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Time Signatures - Music Theory Academy - what is a time signature?">
            <a:extLst>
              <a:ext uri="{FF2B5EF4-FFF2-40B4-BE49-F238E27FC236}">
                <a16:creationId xmlns:a16="http://schemas.microsoft.com/office/drawing/2014/main" id="{84E96426-3DCA-4E0B-B1C7-05468AD35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49" y="5155209"/>
            <a:ext cx="3552825" cy="179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Maatteken - Wikipedia">
            <a:extLst>
              <a:ext uri="{FF2B5EF4-FFF2-40B4-BE49-F238E27FC236}">
                <a16:creationId xmlns:a16="http://schemas.microsoft.com/office/drawing/2014/main" id="{4475D405-5371-4657-9273-8112574B1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977" y="3502925"/>
            <a:ext cx="85725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52786E9-001F-43AE-B882-00CF25BD90E9}"/>
              </a:ext>
            </a:extLst>
          </p:cNvPr>
          <p:cNvSpPr txBox="1"/>
          <p:nvPr/>
        </p:nvSpPr>
        <p:spPr>
          <a:xfrm>
            <a:off x="9648227" y="3933825"/>
            <a:ext cx="2610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= 2 tellen in maat,</a:t>
            </a:r>
          </a:p>
          <a:p>
            <a:r>
              <a:rPr lang="nl-NL" dirty="0"/>
              <a:t>Kwartnoot = één tel</a:t>
            </a:r>
          </a:p>
        </p:txBody>
      </p:sp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10">
            <p14:nvContentPartPr>
              <p14:cNvPr id="9" name="Inkt 8">
                <a:extLst>
                  <a:ext uri="{FF2B5EF4-FFF2-40B4-BE49-F238E27FC236}">
                    <a16:creationId xmlns:a16="http://schemas.microsoft.com/office/drawing/2014/main" id="{44325DEC-053D-435E-A3B5-0FED4203D363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6722280" y="2489760"/>
              <a:ext cx="3040920" cy="2684160"/>
            </p14:xfrm>
          </p:contentPart>
        </mc:Choice>
        <mc:Fallback>
          <p:pic>
            <p:nvPicPr>
              <p:cNvPr id="9" name="Inkt 8">
                <a:extLst>
                  <a:ext uri="{FF2B5EF4-FFF2-40B4-BE49-F238E27FC236}">
                    <a16:creationId xmlns:a16="http://schemas.microsoft.com/office/drawing/2014/main" id="{44325DEC-053D-435E-A3B5-0FED4203D36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12920" y="2480400"/>
                <a:ext cx="3059640" cy="2702880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B6A072D2-6CBB-4D5E-8131-A137B96A73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6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022"/>
    </mc:Choice>
    <mc:Fallback>
      <p:transition spd="slow" advTm="1120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9390" x="4654550" y="6242050"/>
          <p14:tracePt t="19552" x="2832100" y="6753225"/>
          <p14:tracePt t="19560" x="2951163" y="6664325"/>
          <p14:tracePt t="19569" x="3040063" y="6589713"/>
          <p14:tracePt t="19576" x="3100388" y="6529388"/>
          <p14:tracePt t="19584" x="3144838" y="6500813"/>
          <p14:tracePt t="19592" x="3189288" y="6470650"/>
          <p14:tracePt t="19600" x="3263900" y="6440488"/>
          <p14:tracePt t="19608" x="3352800" y="6410325"/>
          <p14:tracePt t="19616" x="3457575" y="6351588"/>
          <p14:tracePt t="19624" x="3621088" y="6276975"/>
          <p14:tracePt t="19632" x="3875088" y="6157913"/>
          <p14:tracePt t="19640" x="4306888" y="5992813"/>
          <p14:tracePt t="19648" x="4829175" y="5768975"/>
          <p14:tracePt t="19655" x="5454650" y="5516563"/>
          <p14:tracePt t="19664" x="6229350" y="5187950"/>
          <p14:tracePt t="19672" x="7050088" y="4875213"/>
          <p14:tracePt t="19680" x="7824788" y="4562475"/>
          <p14:tracePt t="19689" x="8555038" y="4278313"/>
          <p14:tracePt t="19696" x="9121775" y="4054475"/>
          <p14:tracePt t="19705" x="9583738" y="3876675"/>
          <p14:tracePt t="19712" x="9866313" y="3771900"/>
          <p14:tracePt t="19720" x="10090150" y="3667125"/>
          <p14:tracePt t="19729" x="10283825" y="3563938"/>
          <p14:tracePt t="19736" x="10418763" y="3459163"/>
          <p14:tracePt t="19744" x="10463213" y="3429000"/>
          <p14:tracePt t="19752" x="10463213" y="3414713"/>
          <p14:tracePt t="19760" x="10477500" y="3398838"/>
          <p14:tracePt t="19768" x="10493375" y="3384550"/>
          <p14:tracePt t="19776" x="10507663" y="3368675"/>
          <p14:tracePt t="19784" x="10507663" y="3354388"/>
          <p14:tracePt t="19792" x="10521950" y="3340100"/>
          <p14:tracePt t="19808" x="10537825" y="3294063"/>
          <p14:tracePt t="19816" x="10552113" y="3279775"/>
          <p14:tracePt t="19824" x="10596563" y="3249613"/>
          <p14:tracePt t="19832" x="10656888" y="3221038"/>
          <p14:tracePt t="19840" x="10745788" y="3146425"/>
          <p14:tracePt t="19848" x="10790238" y="3130550"/>
          <p14:tracePt t="19855" x="10864850" y="3116263"/>
          <p14:tracePt t="19864" x="10999788" y="3055938"/>
          <p14:tracePt t="19873" x="11133138" y="2981325"/>
          <p14:tracePt t="19880" x="11268075" y="2906713"/>
          <p14:tracePt t="19889" x="11387138" y="2832100"/>
          <p14:tracePt t="19896" x="11417300" y="2787650"/>
          <p14:tracePt t="19906" x="11417300" y="2773363"/>
          <p14:tracePt t="19912" x="11417300" y="2757488"/>
          <p14:tracePt t="19920" x="11387138" y="2698750"/>
          <p14:tracePt t="19928" x="11312525" y="2654300"/>
          <p14:tracePt t="19936" x="11237913" y="2624138"/>
          <p14:tracePt t="19944" x="11133138" y="2593975"/>
          <p14:tracePt t="19952" x="11014075" y="2535238"/>
          <p14:tracePt t="19960" x="10985500" y="2519363"/>
          <p14:tracePt t="19968" x="10880725" y="2505075"/>
          <p14:tracePt t="19976" x="10775950" y="2489200"/>
          <p14:tracePt t="19984" x="10671175" y="2474913"/>
          <p14:tracePt t="20007" x="10433050" y="2430463"/>
          <p14:tracePt t="20008" x="10358438" y="2430463"/>
          <p14:tracePt t="20016" x="10328275" y="2414588"/>
          <p14:tracePt t="20024" x="10299700" y="2414588"/>
          <p14:tracePt t="20032" x="10283825" y="2414588"/>
          <p14:tracePt t="20040" x="10269538" y="2414588"/>
          <p14:tracePt t="20056" x="10253663" y="2414588"/>
          <p14:tracePt t="20064" x="10239375" y="2414588"/>
          <p14:tracePt t="20072" x="10209213" y="2414588"/>
          <p14:tracePt t="20080" x="10134600" y="2400300"/>
          <p14:tracePt t="20089" x="10075863" y="2400300"/>
          <p14:tracePt t="20096" x="10031413" y="2386013"/>
          <p14:tracePt t="20105" x="9985375" y="2386013"/>
          <p14:tracePt t="20112" x="9940925" y="2386013"/>
          <p14:tracePt t="20121" x="9882188" y="2386013"/>
          <p14:tracePt t="20128" x="9852025" y="2386013"/>
          <p14:tracePt t="20136" x="9821863" y="2386013"/>
          <p14:tracePt t="20144" x="9777413" y="2400300"/>
          <p14:tracePt t="20152" x="9747250" y="2400300"/>
          <p14:tracePt t="20161" x="9732963" y="2430463"/>
          <p14:tracePt t="20168" x="9702800" y="2444750"/>
          <p14:tracePt t="20176" x="9672638" y="2474913"/>
          <p14:tracePt t="20183" x="9658350" y="2489200"/>
          <p14:tracePt t="20192" x="9644063" y="2505075"/>
          <p14:tracePt t="20200" x="9613900" y="2535238"/>
          <p14:tracePt t="20208" x="9583738" y="2579688"/>
          <p14:tracePt t="20216" x="9523413" y="2624138"/>
          <p14:tracePt t="20224" x="9494838" y="2668588"/>
          <p14:tracePt t="20232" x="9478963" y="2668588"/>
          <p14:tracePt t="20240" x="9478963" y="2698750"/>
          <p14:tracePt t="20248" x="9478963" y="2728913"/>
          <p14:tracePt t="20256" x="9478963" y="2743200"/>
          <p14:tracePt t="20264" x="9478963" y="2773363"/>
          <p14:tracePt t="20272" x="9478963" y="2832100"/>
          <p14:tracePt t="20280" x="9464675" y="2862263"/>
          <p14:tracePt t="20289" x="9464675" y="2906713"/>
          <p14:tracePt t="20296" x="9464675" y="2967038"/>
          <p14:tracePt t="20305" x="9464675" y="2997200"/>
          <p14:tracePt t="20312" x="9478963" y="3086100"/>
          <p14:tracePt t="20320" x="9494838" y="3116263"/>
          <p14:tracePt t="20328" x="9539288" y="3221038"/>
          <p14:tracePt t="20336" x="9583738" y="3279775"/>
          <p14:tracePt t="20344" x="9628188" y="3354388"/>
          <p14:tracePt t="20352" x="9658350" y="3368675"/>
          <p14:tracePt t="20360" x="9702800" y="3414713"/>
          <p14:tracePt t="20368" x="9747250" y="3443288"/>
          <p14:tracePt t="20376" x="9777413" y="3473450"/>
          <p14:tracePt t="20384" x="9791700" y="3503613"/>
          <p14:tracePt t="20392" x="9837738" y="3533775"/>
          <p14:tracePt t="20400" x="9866313" y="3533775"/>
          <p14:tracePt t="20408" x="9896475" y="3563938"/>
          <p14:tracePt t="20416" x="9971088" y="3592513"/>
          <p14:tracePt t="20424" x="10001250" y="3608388"/>
          <p14:tracePt t="20432" x="10075863" y="3636963"/>
          <p14:tracePt t="20440" x="10150475" y="3636963"/>
          <p14:tracePt t="20448" x="10209213" y="3652838"/>
          <p14:tracePt t="20456" x="10253663" y="3652838"/>
          <p14:tracePt t="20464" x="10283825" y="3652838"/>
          <p14:tracePt t="20472" x="10328275" y="3636963"/>
          <p14:tracePt t="20480" x="10374313" y="3636963"/>
          <p14:tracePt t="20488" x="10402888" y="3622675"/>
          <p14:tracePt t="20496" x="10402888" y="3608388"/>
          <p14:tracePt t="20505" x="10418763" y="3608388"/>
          <p14:tracePt t="20512" x="10433050" y="3592513"/>
          <p14:tracePt t="20528" x="10448925" y="3578225"/>
          <p14:tracePt t="20536" x="10463213" y="3563938"/>
          <p14:tracePt t="20544" x="10477500" y="3548063"/>
          <p14:tracePt t="20552" x="10507663" y="3517900"/>
          <p14:tracePt t="20560" x="10507663" y="3489325"/>
          <p14:tracePt t="20568" x="10521950" y="3443288"/>
          <p14:tracePt t="20576" x="10552113" y="3414713"/>
          <p14:tracePt t="20584" x="10582275" y="3354388"/>
          <p14:tracePt t="20592" x="10582275" y="3294063"/>
          <p14:tracePt t="20600" x="10596563" y="3221038"/>
          <p14:tracePt t="20608" x="10596563" y="3175000"/>
          <p14:tracePt t="20616" x="10596563" y="3100388"/>
          <p14:tracePt t="20624" x="10596563" y="3025775"/>
          <p14:tracePt t="20632" x="10596563" y="2967038"/>
          <p14:tracePt t="20640" x="10596563" y="2922588"/>
          <p14:tracePt t="20648" x="10582275" y="2847975"/>
          <p14:tracePt t="20655" x="10567988" y="2817813"/>
          <p14:tracePt t="20664" x="10552113" y="2773363"/>
          <p14:tracePt t="20672" x="10521950" y="2728913"/>
          <p14:tracePt t="20680" x="10507663" y="2682875"/>
          <p14:tracePt t="20688" x="10433050" y="2624138"/>
          <p14:tracePt t="20696" x="10374313" y="2549525"/>
          <p14:tracePt t="20705" x="10328275" y="2535238"/>
          <p14:tracePt t="20712" x="10225088" y="2474913"/>
          <p14:tracePt t="20720" x="10164763" y="2430463"/>
          <p14:tracePt t="20728" x="10106025" y="2414588"/>
          <p14:tracePt t="20736" x="10045700" y="2400300"/>
          <p14:tracePt t="20744" x="9985375" y="2370138"/>
          <p14:tracePt t="20752" x="9926638" y="2355850"/>
          <p14:tracePt t="20760" x="9852025" y="2339975"/>
          <p14:tracePt t="20768" x="9791700" y="2339975"/>
          <p14:tracePt t="20776" x="9717088" y="2325688"/>
          <p14:tracePt t="20784" x="9672638" y="2311400"/>
          <p14:tracePt t="20792" x="9598025" y="2295525"/>
          <p14:tracePt t="20800" x="9523413" y="2295525"/>
          <p14:tracePt t="20808" x="9464675" y="2295525"/>
          <p14:tracePt t="20816" x="9448800" y="2295525"/>
          <p14:tracePt t="20824" x="9434513" y="2295525"/>
          <p14:tracePt t="20832" x="9420225" y="2295525"/>
          <p14:tracePt t="20840" x="9404350" y="2295525"/>
          <p14:tracePt t="20848" x="9404350" y="2325688"/>
          <p14:tracePt t="20856" x="9375775" y="2355850"/>
          <p14:tracePt t="20864" x="9375775" y="2370138"/>
          <p14:tracePt t="20872" x="9359900" y="2400300"/>
          <p14:tracePt t="20880" x="9345613" y="2444750"/>
          <p14:tracePt t="20888" x="9329738" y="2474913"/>
          <p14:tracePt t="20896" x="9315450" y="2505075"/>
          <p14:tracePt t="20905" x="9315450" y="2549525"/>
          <p14:tracePt t="20912" x="9301163" y="2593975"/>
          <p14:tracePt t="20920" x="9285288" y="2654300"/>
          <p14:tracePt t="20928" x="9285288" y="2668588"/>
          <p14:tracePt t="20936" x="9285288" y="2713038"/>
          <p14:tracePt t="20944" x="9271000" y="2757488"/>
          <p14:tracePt t="20952" x="9255125" y="2803525"/>
          <p14:tracePt t="20960" x="9240838" y="2862263"/>
          <p14:tracePt t="20968" x="9226550" y="2892425"/>
          <p14:tracePt t="20976" x="9210675" y="2922588"/>
          <p14:tracePt t="20984" x="9196388" y="2951163"/>
          <p14:tracePt t="20992" x="9166225" y="2997200"/>
          <p14:tracePt t="21000" x="9151938" y="3025775"/>
          <p14:tracePt t="21008" x="9136063" y="3055938"/>
          <p14:tracePt t="21016" x="9136063" y="3086100"/>
          <p14:tracePt t="21024" x="9121775" y="3116263"/>
          <p14:tracePt t="21032" x="9091613" y="3160713"/>
          <p14:tracePt t="21041" x="9077325" y="3190875"/>
          <p14:tracePt t="21048" x="9061450" y="3235325"/>
          <p14:tracePt t="21056" x="9047163" y="3279775"/>
          <p14:tracePt t="21064" x="9032875" y="3309938"/>
          <p14:tracePt t="21072" x="9017000" y="3354388"/>
          <p14:tracePt t="21080" x="9002713" y="3384550"/>
          <p14:tracePt t="21088" x="9002713" y="3414713"/>
          <p14:tracePt t="21096" x="9002713" y="3459163"/>
          <p14:tracePt t="21105" x="9002713" y="3473450"/>
          <p14:tracePt t="21112" x="9002713" y="3517900"/>
          <p14:tracePt t="21122" x="9002713" y="3563938"/>
          <p14:tracePt t="21128" x="9002713" y="3578225"/>
          <p14:tracePt t="21136" x="9002713" y="3608388"/>
          <p14:tracePt t="21144" x="9002713" y="3622675"/>
          <p14:tracePt t="21160" x="9002713" y="3636963"/>
          <p14:tracePt t="21168" x="9017000" y="3652838"/>
          <p14:tracePt t="21176" x="9032875" y="3667125"/>
          <p14:tracePt t="21184" x="9061450" y="3667125"/>
          <p14:tracePt t="21192" x="9107488" y="3683000"/>
          <p14:tracePt t="21200" x="9136063" y="3697288"/>
          <p14:tracePt t="21208" x="9196388" y="3711575"/>
          <p14:tracePt t="21216" x="9255125" y="3727450"/>
          <p14:tracePt t="21224" x="9301163" y="3741738"/>
          <p14:tracePt t="21232" x="9359900" y="3771900"/>
          <p14:tracePt t="21240" x="9434513" y="3786188"/>
          <p14:tracePt t="21248" x="9523413" y="3816350"/>
          <p14:tracePt t="21256" x="9613900" y="3860800"/>
          <p14:tracePt t="21264" x="9672638" y="3890963"/>
          <p14:tracePt t="21272" x="9732963" y="3921125"/>
          <p14:tracePt t="21280" x="9777413" y="3935413"/>
          <p14:tracePt t="21289" x="9791700" y="3951288"/>
          <p14:tracePt t="21297" x="9821863" y="3951288"/>
          <p14:tracePt t="21305" x="9837738" y="3951288"/>
          <p14:tracePt t="21312" x="9837738" y="3965575"/>
          <p14:tracePt t="21322" x="9852025" y="3965575"/>
          <p14:tracePt t="21329" x="9866313" y="3965575"/>
          <p14:tracePt t="21336" x="9882188" y="3965575"/>
          <p14:tracePt t="21344" x="9896475" y="3965575"/>
          <p14:tracePt t="21352" x="9912350" y="3965575"/>
          <p14:tracePt t="21360" x="9940925" y="3965575"/>
          <p14:tracePt t="21368" x="9985375" y="3935413"/>
          <p14:tracePt t="21376" x="10031413" y="3906838"/>
          <p14:tracePt t="21384" x="10075863" y="3890963"/>
          <p14:tracePt t="21392" x="10150475" y="3846513"/>
          <p14:tracePt t="21400" x="10209213" y="3816350"/>
          <p14:tracePt t="21408" x="10269538" y="3786188"/>
          <p14:tracePt t="21416" x="10299700" y="3757613"/>
          <p14:tracePt t="21424" x="10358438" y="3727450"/>
          <p14:tracePt t="21432" x="10418763" y="3683000"/>
          <p14:tracePt t="21440" x="10493375" y="3622675"/>
          <p14:tracePt t="21448" x="10552113" y="3563938"/>
          <p14:tracePt t="21456" x="10582275" y="3517900"/>
          <p14:tracePt t="21464" x="10612438" y="3489325"/>
          <p14:tracePt t="21472" x="10642600" y="3443288"/>
          <p14:tracePt t="21480" x="10671175" y="3414713"/>
          <p14:tracePt t="21488" x="10671175" y="3384550"/>
          <p14:tracePt t="21496" x="10687050" y="3368675"/>
          <p14:tracePt t="21505" x="10717213" y="3340100"/>
          <p14:tracePt t="21512" x="10731500" y="3294063"/>
          <p14:tracePt t="21522" x="10745788" y="3265488"/>
          <p14:tracePt t="21528" x="10745788" y="3249613"/>
          <p14:tracePt t="21536" x="10745788" y="3221038"/>
          <p14:tracePt t="21544" x="10745788" y="3175000"/>
          <p14:tracePt t="21552" x="10745788" y="3160713"/>
          <p14:tracePt t="21560" x="10761663" y="3116263"/>
          <p14:tracePt t="21569" x="10761663" y="3086100"/>
          <p14:tracePt t="21578" x="10761663" y="3071813"/>
          <p14:tracePt t="21584" x="10775950" y="3041650"/>
          <p14:tracePt t="21593" x="10775950" y="3011488"/>
          <p14:tracePt t="21705" x="10790238" y="3011488"/>
          <p14:tracePt t="21720" x="10806113" y="3011488"/>
          <p14:tracePt t="21728" x="10806113" y="3025775"/>
          <p14:tracePt t="21736" x="10820400" y="3041650"/>
          <p14:tracePt t="21752" x="10836275" y="3055938"/>
          <p14:tracePt t="21760" x="10850563" y="3071813"/>
          <p14:tracePt t="21768" x="10850563" y="3086100"/>
          <p14:tracePt t="21784" x="10864850" y="3100388"/>
          <p14:tracePt t="21792" x="10864850" y="3116263"/>
          <p14:tracePt t="21800" x="10880725" y="3116263"/>
          <p14:tracePt t="21858" x="10895013" y="3116263"/>
          <p14:tracePt t="21914" x="10895013" y="3086100"/>
          <p14:tracePt t="21930" x="10895013" y="3071813"/>
          <p14:tracePt t="21936" x="10895013" y="3055938"/>
          <p14:tracePt t="21944" x="10895013" y="3041650"/>
          <p14:tracePt t="21960" x="10895013" y="3025775"/>
          <p14:tracePt t="21968" x="10895013" y="3011488"/>
          <p14:tracePt t="22017" x="10895013" y="2997200"/>
          <p14:tracePt t="27393" x="10836275" y="3011488"/>
          <p14:tracePt t="27402" x="10745788" y="3055938"/>
          <p14:tracePt t="27408" x="10717213" y="3071813"/>
          <p14:tracePt t="27416" x="10701338" y="3086100"/>
          <p14:tracePt t="27425" x="10687050" y="3086100"/>
          <p14:tracePt t="27432" x="10642600" y="3100388"/>
          <p14:tracePt t="27440" x="10612438" y="3100388"/>
          <p14:tracePt t="27448" x="10567988" y="3116263"/>
          <p14:tracePt t="27457" x="10507663" y="3116263"/>
          <p14:tracePt t="27464" x="10477500" y="3116263"/>
          <p14:tracePt t="27472" x="10374313" y="3116263"/>
          <p14:tracePt t="27480" x="10253663" y="3116263"/>
          <p14:tracePt t="27489" x="10106025" y="3116263"/>
          <p14:tracePt t="27496" x="9971088" y="3116263"/>
          <p14:tracePt t="27504" x="9821863" y="3116263"/>
          <p14:tracePt t="27513" x="9732963" y="3116263"/>
          <p14:tracePt t="27519" x="9628188" y="3116263"/>
          <p14:tracePt t="27528" x="9583738" y="3116263"/>
          <p14:tracePt t="27536" x="9539288" y="3116263"/>
          <p14:tracePt t="27544" x="9509125" y="3116263"/>
          <p14:tracePt t="27553" x="9464675" y="3116263"/>
          <p14:tracePt t="27560" x="9420225" y="3116263"/>
          <p14:tracePt t="27570" x="9404350" y="3116263"/>
          <p14:tracePt t="27576" x="9375775" y="3130550"/>
          <p14:tracePt t="27584" x="9329738" y="3130550"/>
          <p14:tracePt t="27592" x="9301163" y="3130550"/>
          <p14:tracePt t="27600" x="9271000" y="3146425"/>
          <p14:tracePt t="27608" x="9226550" y="3160713"/>
          <p14:tracePt t="27616" x="9210675" y="3175000"/>
          <p14:tracePt t="27624" x="9166225" y="3190875"/>
          <p14:tracePt t="27632" x="9121775" y="3205163"/>
          <p14:tracePt t="27640" x="9091613" y="3221038"/>
          <p14:tracePt t="27648" x="9061450" y="3235325"/>
          <p14:tracePt t="27656" x="9032875" y="3249613"/>
          <p14:tracePt t="27664" x="8986838" y="3265488"/>
          <p14:tracePt t="27673" x="8958263" y="3279775"/>
          <p14:tracePt t="27680" x="8958263" y="3294063"/>
          <p14:tracePt t="27689" x="8928100" y="3294063"/>
          <p14:tracePt t="27696" x="8912225" y="3309938"/>
          <p14:tracePt t="27817" x="8897938" y="3309938"/>
          <p14:tracePt t="27824" x="8867775" y="3324225"/>
          <p14:tracePt t="27832" x="8853488" y="3324225"/>
          <p14:tracePt t="27840" x="8809038" y="3340100"/>
          <p14:tracePt t="27848" x="8734425" y="3354388"/>
          <p14:tracePt t="27856" x="8629650" y="3354388"/>
          <p14:tracePt t="27864" x="8570913" y="3368675"/>
          <p14:tracePt t="27872" x="8524875" y="3368675"/>
          <p14:tracePt t="27880" x="8421688" y="3368675"/>
          <p14:tracePt t="27888" x="8316913" y="3368675"/>
          <p14:tracePt t="27896" x="8197850" y="3368675"/>
          <p14:tracePt t="27904" x="8093075" y="3368675"/>
          <p14:tracePt t="27912" x="7943850" y="3368675"/>
          <p14:tracePt t="27920" x="7794625" y="3368675"/>
          <p14:tracePt t="27928" x="7616825" y="3384550"/>
          <p14:tracePt t="27937" x="7451725" y="3384550"/>
          <p14:tracePt t="27944" x="7273925" y="3384550"/>
          <p14:tracePt t="27953" x="7050088" y="3384550"/>
          <p14:tracePt t="27960" x="6856413" y="3384550"/>
          <p14:tracePt t="27969" x="6662738" y="3384550"/>
          <p14:tracePt t="27976" x="6483350" y="3414713"/>
          <p14:tracePt t="27984" x="6350000" y="3429000"/>
          <p14:tracePt t="27992" x="6229350" y="3443288"/>
          <p14:tracePt t="28002" x="6140450" y="3459163"/>
          <p14:tracePt t="28008" x="6110288" y="3489325"/>
          <p14:tracePt t="28016" x="6110288" y="3503613"/>
          <p14:tracePt t="28024" x="6081713" y="3517900"/>
          <p14:tracePt t="28032" x="6065838" y="3548063"/>
          <p14:tracePt t="28040" x="6065838" y="3578225"/>
          <p14:tracePt t="28048" x="6051550" y="3608388"/>
          <p14:tracePt t="28056" x="6051550" y="3636963"/>
          <p14:tracePt t="28064" x="6035675" y="3667125"/>
          <p14:tracePt t="28072" x="6035675" y="3683000"/>
          <p14:tracePt t="28080" x="6035675" y="3727450"/>
          <p14:tracePt t="28088" x="6035675" y="3741738"/>
          <p14:tracePt t="28096" x="6035675" y="3757613"/>
          <p14:tracePt t="28104" x="6035675" y="3771900"/>
          <p14:tracePt t="28112" x="6035675" y="3786188"/>
          <p14:tracePt t="28120" x="6021388" y="3816350"/>
          <p14:tracePt t="28128" x="6021388" y="3846513"/>
          <p14:tracePt t="28136" x="6007100" y="3860800"/>
          <p14:tracePt t="28144" x="6007100" y="3906838"/>
          <p14:tracePt t="28153" x="5991225" y="3951288"/>
          <p14:tracePt t="28160" x="5962650" y="4010025"/>
          <p14:tracePt t="28169" x="5932488" y="4054475"/>
          <p14:tracePt t="28176" x="5916613" y="4084638"/>
          <p14:tracePt t="28184" x="5888038" y="4129088"/>
          <p14:tracePt t="28192" x="5872163" y="4159250"/>
          <p14:tracePt t="28200" x="5872163" y="4189413"/>
          <p14:tracePt t="28208" x="5857875" y="4203700"/>
          <p14:tracePt t="28216" x="5827713" y="4219575"/>
          <p14:tracePt t="28224" x="5797550" y="4264025"/>
          <p14:tracePt t="28232" x="5767388" y="4294188"/>
          <p14:tracePt t="28240" x="5722938" y="4338638"/>
          <p14:tracePt t="28248" x="5664200" y="4383088"/>
          <p14:tracePt t="28257" x="5573713" y="4471988"/>
          <p14:tracePt t="28264" x="5484813" y="4532313"/>
          <p14:tracePt t="28272" x="5440363" y="4562475"/>
          <p14:tracePt t="28280" x="5395913" y="4637088"/>
          <p14:tracePt t="28288" x="5365750" y="4695825"/>
          <p14:tracePt t="28296" x="5351463" y="4725988"/>
          <p14:tracePt t="28304" x="5335588" y="4770438"/>
          <p14:tracePt t="28312" x="5321300" y="4860925"/>
          <p14:tracePt t="28319" x="5321300" y="4875213"/>
          <p14:tracePt t="28328" x="5321300" y="4919663"/>
          <p14:tracePt t="28336" x="5351463" y="4949825"/>
          <p14:tracePt t="28344" x="5395913" y="4994275"/>
          <p14:tracePt t="28353" x="5426075" y="5024438"/>
          <p14:tracePt t="28360" x="5470525" y="5054600"/>
          <p14:tracePt t="28369" x="5514975" y="5054600"/>
          <p14:tracePt t="28376" x="5559425" y="5068888"/>
          <p14:tracePt t="28384" x="5589588" y="5068888"/>
          <p14:tracePt t="28392" x="5664200" y="5068888"/>
          <p14:tracePt t="28400" x="5767388" y="5068888"/>
          <p14:tracePt t="28408" x="5872163" y="5068888"/>
          <p14:tracePt t="28416" x="5991225" y="5068888"/>
          <p14:tracePt t="28424" x="6126163" y="5068888"/>
          <p14:tracePt t="28432" x="6245225" y="5068888"/>
          <p14:tracePt t="28440" x="6350000" y="5068888"/>
          <p14:tracePt t="28447" x="6378575" y="5068888"/>
          <p14:tracePt t="28456" x="6378575" y="5054600"/>
          <p14:tracePt t="28481" x="6378575" y="5038725"/>
          <p14:tracePt t="28496" x="6378575" y="5008563"/>
          <p14:tracePt t="28504" x="6378575" y="4964113"/>
          <p14:tracePt t="28512" x="6378575" y="4949825"/>
          <p14:tracePt t="28520" x="6394450" y="4905375"/>
          <p14:tracePt t="28528" x="6394450" y="4845050"/>
          <p14:tracePt t="28536" x="6408738" y="4814888"/>
          <p14:tracePt t="28544" x="6438900" y="4756150"/>
          <p14:tracePt t="28553" x="6438900" y="4711700"/>
          <p14:tracePt t="28560" x="6453188" y="4665663"/>
          <p14:tracePt t="28569" x="6453188" y="4621213"/>
          <p14:tracePt t="28576" x="6469063" y="4592638"/>
          <p14:tracePt t="28585" x="6469063" y="4546600"/>
          <p14:tracePt t="28592" x="6469063" y="4502150"/>
          <p14:tracePt t="28600" x="6469063" y="4487863"/>
          <p14:tracePt t="28608" x="6469063" y="4443413"/>
          <p14:tracePt t="28616" x="6469063" y="4397375"/>
          <p14:tracePt t="28624" x="6469063" y="4352925"/>
          <p14:tracePt t="28632" x="6438900" y="4264025"/>
          <p14:tracePt t="28640" x="6424613" y="4219575"/>
          <p14:tracePt t="28648" x="6394450" y="4159250"/>
          <p14:tracePt t="28656" x="6378575" y="4144963"/>
          <p14:tracePt t="28664" x="6350000" y="4100513"/>
          <p14:tracePt t="28672" x="6319838" y="4070350"/>
          <p14:tracePt t="28680" x="6303963" y="4040188"/>
          <p14:tracePt t="28688" x="6289675" y="4010025"/>
          <p14:tracePt t="28696" x="6275388" y="4010025"/>
          <p14:tracePt t="28704" x="6259513" y="3995738"/>
          <p14:tracePt t="28712" x="6259513" y="3979863"/>
          <p14:tracePt t="28720" x="6245225" y="3979863"/>
          <p14:tracePt t="28728" x="6215063" y="3965575"/>
          <p14:tracePt t="28744" x="6200775" y="3951288"/>
          <p14:tracePt t="28752" x="6184900" y="3935413"/>
          <p14:tracePt t="28760" x="6156325" y="3921125"/>
          <p14:tracePt t="28769" x="6140450" y="3906838"/>
          <p14:tracePt t="28786" x="6110288" y="3890963"/>
          <p14:tracePt t="28792" x="6096000" y="3890963"/>
          <p14:tracePt t="28800" x="6065838" y="3876675"/>
          <p14:tracePt t="28808" x="6021388" y="3876675"/>
          <p14:tracePt t="28816" x="6007100" y="3876675"/>
          <p14:tracePt t="28824" x="5946775" y="3876675"/>
          <p14:tracePt t="28832" x="5902325" y="3876675"/>
          <p14:tracePt t="28840" x="5888038" y="3876675"/>
          <p14:tracePt t="28848" x="5842000" y="3876675"/>
          <p14:tracePt t="28856" x="5797550" y="3876675"/>
          <p14:tracePt t="28864" x="5783263" y="3890963"/>
          <p14:tracePt t="28872" x="5753100" y="3906838"/>
          <p14:tracePt t="28880" x="5738813" y="3935413"/>
          <p14:tracePt t="28888" x="5722938" y="3935413"/>
          <p14:tracePt t="28896" x="5708650" y="3965575"/>
          <p14:tracePt t="28904" x="5678488" y="4010025"/>
          <p14:tracePt t="28912" x="5648325" y="4025900"/>
          <p14:tracePt t="28920" x="5603875" y="4054475"/>
          <p14:tracePt t="28928" x="5573713" y="4084638"/>
          <p14:tracePt t="28937" x="5559425" y="4129088"/>
          <p14:tracePt t="28944" x="5545138" y="4159250"/>
          <p14:tracePt t="28953" x="5529263" y="4189413"/>
          <p14:tracePt t="28960" x="5499100" y="4233863"/>
          <p14:tracePt t="28969" x="5499100" y="4294188"/>
          <p14:tracePt t="28976" x="5484813" y="4352925"/>
          <p14:tracePt t="28986" x="5470525" y="4413250"/>
          <p14:tracePt t="29002" x="5454650" y="4518025"/>
          <p14:tracePt t="29008" x="5454650" y="4562475"/>
          <p14:tracePt t="29015" x="5440363" y="4606925"/>
          <p14:tracePt t="29024" x="5440363" y="4637088"/>
          <p14:tracePt t="29032" x="5440363" y="4695825"/>
          <p14:tracePt t="29040" x="5440363" y="4740275"/>
          <p14:tracePt t="29048" x="5440363" y="4770438"/>
          <p14:tracePt t="29056" x="5454650" y="4814888"/>
          <p14:tracePt t="29064" x="5484813" y="4860925"/>
          <p14:tracePt t="29072" x="5514975" y="4905375"/>
          <p14:tracePt t="29080" x="5559425" y="4949825"/>
          <p14:tracePt t="29088" x="5573713" y="4979988"/>
          <p14:tracePt t="29096" x="5664200" y="5068888"/>
          <p14:tracePt t="29104" x="5738813" y="5143500"/>
          <p14:tracePt t="29112" x="5767388" y="5157788"/>
          <p14:tracePt t="29120" x="5857875" y="5232400"/>
          <p14:tracePt t="29128" x="5946775" y="5278438"/>
          <p14:tracePt t="29136" x="6021388" y="5322888"/>
          <p14:tracePt t="29144" x="6110288" y="5351463"/>
          <p14:tracePt t="29152" x="6170613" y="5351463"/>
          <p14:tracePt t="29160" x="6200775" y="5351463"/>
          <p14:tracePt t="29169" x="6245225" y="5351463"/>
          <p14:tracePt t="29176" x="6289675" y="5351463"/>
          <p14:tracePt t="29185" x="6319838" y="5322888"/>
          <p14:tracePt t="29192" x="6319838" y="5307013"/>
          <p14:tracePt t="29200" x="6350000" y="5292725"/>
          <p14:tracePt t="29208" x="6364288" y="5278438"/>
          <p14:tracePt t="29216" x="6364288" y="5262563"/>
          <p14:tracePt t="29224" x="6378575" y="5262563"/>
          <p14:tracePt t="29232" x="6394450" y="5232400"/>
          <p14:tracePt t="29248" x="6424613" y="5218113"/>
          <p14:tracePt t="29256" x="6438900" y="5187950"/>
          <p14:tracePt t="29264" x="6453188" y="5173663"/>
          <p14:tracePt t="29272" x="6453188" y="5157788"/>
          <p14:tracePt t="29281" x="6453188" y="5129213"/>
          <p14:tracePt t="29288" x="6469063" y="5083175"/>
          <p14:tracePt t="29296" x="6483350" y="5024438"/>
          <p14:tracePt t="29304" x="6497638" y="4919663"/>
          <p14:tracePt t="29312" x="6513513" y="4875213"/>
          <p14:tracePt t="29320" x="6513513" y="4814888"/>
          <p14:tracePt t="29328" x="6513513" y="4770438"/>
          <p14:tracePt t="29336" x="6513513" y="4711700"/>
          <p14:tracePt t="29344" x="6527800" y="4665663"/>
          <p14:tracePt t="29352" x="6527800" y="4621213"/>
          <p14:tracePt t="29360" x="6543675" y="4576763"/>
          <p14:tracePt t="29369" x="6543675" y="4532313"/>
          <p14:tracePt t="29376" x="6543675" y="4487863"/>
          <p14:tracePt t="29384" x="6543675" y="4443413"/>
          <p14:tracePt t="29392" x="6543675" y="4397375"/>
          <p14:tracePt t="29400" x="6543675" y="4368800"/>
          <p14:tracePt t="29408" x="6543675" y="4338638"/>
          <p14:tracePt t="29416" x="6543675" y="4294188"/>
          <p14:tracePt t="29424" x="6543675" y="4264025"/>
          <p14:tracePt t="29432" x="6527800" y="4203700"/>
          <p14:tracePt t="29440" x="6527800" y="4159250"/>
          <p14:tracePt t="29448" x="6527800" y="4100513"/>
          <p14:tracePt t="29457" x="6513513" y="4084638"/>
          <p14:tracePt t="29464" x="6513513" y="4054475"/>
          <p14:tracePt t="29472" x="6513513" y="4025900"/>
          <p14:tracePt t="29480" x="6497638" y="4010025"/>
          <p14:tracePt t="29488" x="6483350" y="3979863"/>
          <p14:tracePt t="29496" x="6469063" y="3935413"/>
          <p14:tracePt t="29504" x="6438900" y="3906838"/>
          <p14:tracePt t="29512" x="6424613" y="3906838"/>
          <p14:tracePt t="29520" x="6408738" y="3890963"/>
          <p14:tracePt t="29528" x="6394450" y="3876675"/>
          <p14:tracePt t="29544" x="6378575" y="3860800"/>
          <p14:tracePt t="29561" x="6364288" y="3860800"/>
          <p14:tracePt t="29569" x="6350000" y="3860800"/>
          <p14:tracePt t="29576" x="6334125" y="3860800"/>
          <p14:tracePt t="29585" x="6303963" y="3860800"/>
          <p14:tracePt t="29592" x="6275388" y="3860800"/>
          <p14:tracePt t="29601" x="6245225" y="3860800"/>
          <p14:tracePt t="29608" x="6200775" y="3846513"/>
          <p14:tracePt t="29616" x="6140450" y="3832225"/>
          <p14:tracePt t="29624" x="6110288" y="3832225"/>
          <p14:tracePt t="29632" x="6065838" y="3816350"/>
          <p14:tracePt t="29640" x="6021388" y="3816350"/>
          <p14:tracePt t="29648" x="5976938" y="3802063"/>
          <p14:tracePt t="29664" x="5962650" y="3802063"/>
          <p14:tracePt t="29681" x="5946775" y="3802063"/>
          <p14:tracePt t="29697" x="5932488" y="3802063"/>
          <p14:tracePt t="29705" x="5902325" y="3802063"/>
          <p14:tracePt t="29712" x="5888038" y="3802063"/>
          <p14:tracePt t="29720" x="5842000" y="3802063"/>
          <p14:tracePt t="29728" x="5797550" y="3802063"/>
          <p14:tracePt t="29735" x="5738813" y="3816350"/>
          <p14:tracePt t="29745" x="5664200" y="3832225"/>
          <p14:tracePt t="29752" x="5603875" y="3832225"/>
          <p14:tracePt t="29760" x="5573713" y="3846513"/>
          <p14:tracePt t="29769" x="5545138" y="3860800"/>
          <p14:tracePt t="29776" x="5514975" y="3860800"/>
          <p14:tracePt t="29840" x="5514975" y="3890963"/>
          <p14:tracePt t="29848" x="5514975" y="3906838"/>
          <p14:tracePt t="29856" x="5499100" y="3921125"/>
          <p14:tracePt t="29864" x="5499100" y="3951288"/>
          <p14:tracePt t="29872" x="5499100" y="3965575"/>
          <p14:tracePt t="29880" x="5484813" y="3979863"/>
          <p14:tracePt t="29888" x="5484813" y="4010025"/>
          <p14:tracePt t="29904" x="5484813" y="4040188"/>
          <p14:tracePt t="29912" x="5484813" y="4054475"/>
          <p14:tracePt t="29920" x="5470525" y="4084638"/>
          <p14:tracePt t="29928" x="5470525" y="4114800"/>
          <p14:tracePt t="29936" x="5470525" y="4129088"/>
          <p14:tracePt t="29944" x="5470525" y="4175125"/>
          <p14:tracePt t="29952" x="5470525" y="4219575"/>
          <p14:tracePt t="29960" x="5470525" y="4233863"/>
          <p14:tracePt t="29969" x="5470525" y="4278313"/>
          <p14:tracePt t="29976" x="5470525" y="4322763"/>
          <p14:tracePt t="29985" x="5470525" y="4352925"/>
          <p14:tracePt t="29992" x="5470525" y="4383088"/>
          <p14:tracePt t="30002" x="5470525" y="4427538"/>
          <p14:tracePt t="30008" x="5470525" y="4443413"/>
          <p14:tracePt t="30016" x="5484813" y="4487863"/>
          <p14:tracePt t="30024" x="5484813" y="4502150"/>
          <p14:tracePt t="30032" x="5484813" y="4532313"/>
          <p14:tracePt t="30040" x="5484813" y="4546600"/>
          <p14:tracePt t="30048" x="5499100" y="4562475"/>
          <p14:tracePt t="30056" x="5499100" y="4592638"/>
          <p14:tracePt t="30064" x="5514975" y="4621213"/>
          <p14:tracePt t="30072" x="5514975" y="4637088"/>
          <p14:tracePt t="30080" x="5529263" y="4665663"/>
          <p14:tracePt t="30088" x="5529263" y="4695825"/>
          <p14:tracePt t="30096" x="5529263" y="4711700"/>
          <p14:tracePt t="30104" x="5529263" y="4740275"/>
          <p14:tracePt t="30112" x="5529263" y="4756150"/>
          <p14:tracePt t="30120" x="5545138" y="4786313"/>
          <p14:tracePt t="30128" x="5545138" y="4814888"/>
          <p14:tracePt t="30136" x="5559425" y="4860925"/>
          <p14:tracePt t="30144" x="5559425" y="4875213"/>
          <p14:tracePt t="30152" x="5573713" y="4919663"/>
          <p14:tracePt t="30160" x="5589588" y="4964113"/>
          <p14:tracePt t="30169" x="5619750" y="5024438"/>
          <p14:tracePt t="30176" x="5648325" y="5083175"/>
          <p14:tracePt t="30184" x="5664200" y="5113338"/>
          <p14:tracePt t="30192" x="5694363" y="5157788"/>
          <p14:tracePt t="30200" x="5708650" y="5203825"/>
          <p14:tracePt t="30208" x="5738813" y="5232400"/>
          <p14:tracePt t="30216" x="5753100" y="5262563"/>
          <p14:tracePt t="30224" x="5783263" y="5278438"/>
          <p14:tracePt t="30232" x="5797550" y="5292725"/>
          <p14:tracePt t="30240" x="5813425" y="5307013"/>
          <p14:tracePt t="30256" x="5813425" y="5322888"/>
          <p14:tracePt t="30264" x="5827713" y="5322888"/>
          <p14:tracePt t="30297" x="5842000" y="5337175"/>
          <p14:tracePt t="30305" x="5842000" y="5351463"/>
          <p14:tracePt t="30313" x="5857875" y="5351463"/>
          <p14:tracePt t="30329" x="5872163" y="5367338"/>
          <p14:tracePt t="30336" x="5888038" y="5367338"/>
          <p14:tracePt t="30361" x="5902325" y="5381625"/>
          <p14:tracePt t="30368" x="5916613" y="5381625"/>
          <p14:tracePt t="30385" x="5932488" y="5381625"/>
          <p14:tracePt t="30393" x="5962650" y="5381625"/>
          <p14:tracePt t="30409" x="5976938" y="5381625"/>
          <p14:tracePt t="30416" x="5991225" y="5381625"/>
          <p14:tracePt t="30424" x="6007100" y="5381625"/>
          <p14:tracePt t="30432" x="6035675" y="5381625"/>
          <p14:tracePt t="30440" x="6051550" y="5381625"/>
          <p14:tracePt t="30448" x="6051550" y="5367338"/>
          <p14:tracePt t="30456" x="6065838" y="5367338"/>
          <p14:tracePt t="30464" x="6081713" y="5367338"/>
          <p14:tracePt t="30472" x="6096000" y="5367338"/>
          <p14:tracePt t="30480" x="6096000" y="5351463"/>
          <p14:tracePt t="30488" x="6110288" y="5351463"/>
          <p14:tracePt t="30496" x="6126163" y="5351463"/>
          <p14:tracePt t="30504" x="6126163" y="5337175"/>
          <p14:tracePt t="30512" x="6156325" y="5337175"/>
          <p14:tracePt t="30521" x="6156325" y="5322888"/>
          <p14:tracePt t="30529" x="6170613" y="5322888"/>
          <p14:tracePt t="30561" x="6184900" y="5322888"/>
          <p14:tracePt t="30577" x="6200775" y="5322888"/>
          <p14:tracePt t="30600" x="6215063" y="5322888"/>
          <p14:tracePt t="30616" x="6229350" y="5322888"/>
          <p14:tracePt t="30625" x="6245225" y="5322888"/>
          <p14:tracePt t="30696" x="6259513" y="5322888"/>
          <p14:tracePt t="30722" x="6275388" y="5322888"/>
          <p14:tracePt t="30965" x="6275388" y="5307013"/>
          <p14:tracePt t="30973" x="6275388" y="5278438"/>
          <p14:tracePt t="30981" x="6275388" y="5262563"/>
          <p14:tracePt t="30989" x="6289675" y="5262563"/>
          <p14:tracePt t="30996" x="6289675" y="5248275"/>
          <p14:tracePt t="31004" x="6303963" y="5232400"/>
          <p14:tracePt t="31025" x="6319838" y="5232400"/>
          <p14:tracePt t="31033" x="6319838" y="5218113"/>
          <p14:tracePt t="31544" x="6303963" y="5218113"/>
          <p14:tracePt t="31561" x="6289675" y="5203825"/>
          <p14:tracePt t="32051" x="6289675" y="5187950"/>
          <p14:tracePt t="32056" x="6259513" y="5173663"/>
          <p14:tracePt t="32064" x="6229350" y="5143500"/>
          <p14:tracePt t="32072" x="6156325" y="5129213"/>
          <p14:tracePt t="32080" x="6096000" y="5113338"/>
          <p14:tracePt t="32088" x="6051550" y="5113338"/>
          <p14:tracePt t="32096" x="6007100" y="5099050"/>
          <p14:tracePt t="32104" x="5932488" y="5099050"/>
          <p14:tracePt t="32112" x="5872163" y="5083175"/>
          <p14:tracePt t="32120" x="5842000" y="5083175"/>
          <p14:tracePt t="32136" x="5827713" y="5083175"/>
          <p14:tracePt t="32225" x="5813425" y="5083175"/>
          <p14:tracePt t="32242" x="5813425" y="5099050"/>
          <p14:tracePt t="32248" x="5813425" y="5113338"/>
          <p14:tracePt t="32256" x="5797550" y="5129213"/>
          <p14:tracePt t="32264" x="5797550" y="5143500"/>
          <p14:tracePt t="32272" x="5783263" y="5157788"/>
          <p14:tracePt t="32280" x="5783263" y="5173663"/>
          <p14:tracePt t="32288" x="5767388" y="5187950"/>
          <p14:tracePt t="32296" x="5767388" y="5203825"/>
          <p14:tracePt t="32304" x="5767388" y="5218113"/>
          <p14:tracePt t="32312" x="5753100" y="5248275"/>
          <p14:tracePt t="32321" x="5722938" y="5278438"/>
          <p14:tracePt t="32328" x="5694363" y="5292725"/>
          <p14:tracePt t="32337" x="5664200" y="5322888"/>
          <p14:tracePt t="32344" x="5648325" y="5351463"/>
          <p14:tracePt t="32352" x="5619750" y="5381625"/>
          <p14:tracePt t="32360" x="5589588" y="5397500"/>
          <p14:tracePt t="32368" x="5573713" y="5411788"/>
          <p14:tracePt t="32376" x="5559425" y="5441950"/>
          <p14:tracePt t="32384" x="5529263" y="5456238"/>
          <p14:tracePt t="32392" x="5514975" y="5472113"/>
          <p14:tracePt t="32401" x="5514975" y="5486400"/>
          <p14:tracePt t="32418" x="5514975" y="5500688"/>
          <p14:tracePt t="32465" x="5529263" y="5472113"/>
          <p14:tracePt t="32473" x="5573713" y="5441950"/>
          <p14:tracePt t="32480" x="5664200" y="5381625"/>
          <p14:tracePt t="32488" x="5694363" y="5337175"/>
          <p14:tracePt t="32497" x="5783263" y="5292725"/>
          <p14:tracePt t="32505" x="5902325" y="5187950"/>
          <p14:tracePt t="32512" x="5962650" y="5143500"/>
          <p14:tracePt t="32520" x="6007100" y="5099050"/>
          <p14:tracePt t="32529" x="6051550" y="5054600"/>
          <p14:tracePt t="32536" x="6096000" y="5008563"/>
          <p14:tracePt t="32544" x="6140450" y="4964113"/>
          <p14:tracePt t="32552" x="6170613" y="4949825"/>
          <p14:tracePt t="32560" x="6184900" y="4905375"/>
          <p14:tracePt t="32568" x="6229350" y="4875213"/>
          <p14:tracePt t="32576" x="6275388" y="4830763"/>
          <p14:tracePt t="32585" x="6334125" y="4800600"/>
          <p14:tracePt t="32593" x="6364288" y="4756150"/>
          <p14:tracePt t="32601" x="6408738" y="4711700"/>
          <p14:tracePt t="32608" x="6453188" y="4665663"/>
          <p14:tracePt t="32617" x="6483350" y="4651375"/>
          <p14:tracePt t="32624" x="6497638" y="4606925"/>
          <p14:tracePt t="32633" x="6513513" y="4562475"/>
          <p14:tracePt t="32641" x="6513513" y="4518025"/>
          <p14:tracePt t="32648" x="6513513" y="4502150"/>
          <p14:tracePt t="32656" x="6513513" y="4471988"/>
          <p14:tracePt t="32664" x="6513513" y="4457700"/>
          <p14:tracePt t="32672" x="6513513" y="4443413"/>
          <p14:tracePt t="32680" x="6513513" y="4427538"/>
          <p14:tracePt t="32696" x="6513513" y="4413250"/>
          <p14:tracePt t="32704" x="6497638" y="4397375"/>
          <p14:tracePt t="32720" x="6497638" y="4383088"/>
          <p14:tracePt t="32729" x="6483350" y="4368800"/>
          <p14:tracePt t="32737" x="6469063" y="4352925"/>
          <p14:tracePt t="32744" x="6469063" y="4338638"/>
          <p14:tracePt t="32752" x="6453188" y="4322763"/>
          <p14:tracePt t="32760" x="6438900" y="4294188"/>
          <p14:tracePt t="32768" x="6424613" y="4294188"/>
          <p14:tracePt t="32776" x="6408738" y="4264025"/>
          <p14:tracePt t="32784" x="6408738" y="4249738"/>
          <p14:tracePt t="32793" x="6378575" y="4249738"/>
          <p14:tracePt t="32801" x="6350000" y="4219575"/>
          <p14:tracePt t="32808" x="6334125" y="4203700"/>
          <p14:tracePt t="32817" x="6303963" y="4189413"/>
          <p14:tracePt t="32824" x="6289675" y="4175125"/>
          <p14:tracePt t="32832" x="6275388" y="4175125"/>
          <p14:tracePt t="32840" x="6259513" y="4159250"/>
          <p14:tracePt t="32848" x="6245225" y="4144963"/>
          <p14:tracePt t="32856" x="6229350" y="4129088"/>
          <p14:tracePt t="32873" x="6215063" y="4114800"/>
          <p14:tracePt t="32880" x="6200775" y="4100513"/>
          <p14:tracePt t="32888" x="6184900" y="4084638"/>
          <p14:tracePt t="32896" x="6156325" y="4084638"/>
          <p14:tracePt t="32904" x="6126163" y="4070350"/>
          <p14:tracePt t="32912" x="6110288" y="4054475"/>
          <p14:tracePt t="32920" x="6096000" y="4054475"/>
          <p14:tracePt t="32928" x="6065838" y="4040188"/>
          <p14:tracePt t="32944" x="6051550" y="4040188"/>
          <p14:tracePt t="32952" x="6035675" y="4025900"/>
          <p14:tracePt t="32960" x="6021388" y="4025900"/>
          <p14:tracePt t="32987" x="6007100" y="4025900"/>
          <p14:tracePt t="33056" x="5991225" y="4025900"/>
          <p14:tracePt t="33113" x="5976938" y="4025900"/>
          <p14:tracePt t="33120" x="5962650" y="4025900"/>
          <p14:tracePt t="33138" x="5946775" y="4040188"/>
          <p14:tracePt t="33144" x="5932488" y="4070350"/>
          <p14:tracePt t="33152" x="5916613" y="4070350"/>
          <p14:tracePt t="33161" x="5902325" y="4084638"/>
          <p14:tracePt t="33168" x="5888038" y="4100513"/>
          <p14:tracePt t="33176" x="5872163" y="4114800"/>
          <p14:tracePt t="33185" x="5857875" y="4129088"/>
          <p14:tracePt t="33193" x="5857875" y="4144963"/>
          <p14:tracePt t="33201" x="5842000" y="4159250"/>
          <p14:tracePt t="33208" x="5827713" y="4175125"/>
          <p14:tracePt t="33218" x="5813425" y="4175125"/>
          <p14:tracePt t="33224" x="5813425" y="4203700"/>
          <p14:tracePt t="33232" x="5797550" y="4203700"/>
          <p14:tracePt t="33240" x="5783263" y="4203700"/>
          <p14:tracePt t="33248" x="5783263" y="4219575"/>
          <p14:tracePt t="33264" x="5767388" y="4219575"/>
          <p14:tracePt t="33272" x="5767388" y="4233863"/>
          <p14:tracePt t="33280" x="5767388" y="4249738"/>
          <p14:tracePt t="33297" x="5753100" y="4264025"/>
          <p14:tracePt t="33304" x="5738813" y="4278313"/>
          <p14:tracePt t="33321" x="5738813" y="4308475"/>
          <p14:tracePt t="33328" x="5738813" y="4322763"/>
          <p14:tracePt t="33344" x="5738813" y="4352925"/>
          <p14:tracePt t="33352" x="5738813" y="4368800"/>
          <p14:tracePt t="33369" x="5738813" y="4397375"/>
          <p14:tracePt t="33385" x="5738813" y="4427538"/>
          <p14:tracePt t="33392" x="5753100" y="4443413"/>
          <p14:tracePt t="33401" x="5767388" y="4443413"/>
          <p14:tracePt t="33408" x="5783263" y="4457700"/>
          <p14:tracePt t="33417" x="5813425" y="4471988"/>
          <p14:tracePt t="33424" x="5827713" y="4471988"/>
          <p14:tracePt t="33432" x="5872163" y="4487863"/>
          <p14:tracePt t="33440" x="5902325" y="4487863"/>
          <p14:tracePt t="33448" x="5932488" y="4487863"/>
          <p14:tracePt t="33456" x="5976938" y="4487863"/>
          <p14:tracePt t="33464" x="6021388" y="4487863"/>
          <p14:tracePt t="33472" x="6035675" y="4487863"/>
          <p14:tracePt t="33480" x="6065838" y="4487863"/>
          <p14:tracePt t="33488" x="6081713" y="4487863"/>
          <p14:tracePt t="33495" x="6081713" y="4471988"/>
          <p14:tracePt t="33504" x="6096000" y="4471988"/>
          <p14:tracePt t="33512" x="6110288" y="4471988"/>
          <p14:tracePt t="33520" x="6110288" y="4457700"/>
          <p14:tracePt t="33528" x="6126163" y="4457700"/>
          <p14:tracePt t="33536" x="6126163" y="4443413"/>
          <p14:tracePt t="33552" x="6140450" y="4443413"/>
          <p14:tracePt t="33560" x="6156325" y="4427538"/>
          <p14:tracePt t="33567" x="6156325" y="4413250"/>
          <p14:tracePt t="33576" x="6184900" y="4397375"/>
          <p14:tracePt t="33584" x="6200775" y="4397375"/>
          <p14:tracePt t="33592" x="6215063" y="4383088"/>
          <p14:tracePt t="33601" x="6245225" y="4352925"/>
          <p14:tracePt t="33608" x="6275388" y="4338638"/>
          <p14:tracePt t="33618" x="6303963" y="4322763"/>
          <p14:tracePt t="33632" x="6319838" y="4308475"/>
          <p14:tracePt t="33648" x="6334125" y="4294188"/>
          <p14:tracePt t="33682" x="6334125" y="4278313"/>
          <p14:tracePt t="33697" x="6334125" y="4264025"/>
          <p14:tracePt t="33705" x="6334125" y="4249738"/>
          <p14:tracePt t="33712" x="6334125" y="4233863"/>
          <p14:tracePt t="33720" x="6334125" y="4219575"/>
          <p14:tracePt t="33728" x="6334125" y="4203700"/>
          <p14:tracePt t="33736" x="6334125" y="4175125"/>
          <p14:tracePt t="33744" x="6334125" y="4159250"/>
          <p14:tracePt t="33752" x="6334125" y="4144963"/>
          <p14:tracePt t="33760" x="6319838" y="4129088"/>
          <p14:tracePt t="33768" x="6319838" y="4114800"/>
          <p14:tracePt t="33776" x="6289675" y="4114800"/>
          <p14:tracePt t="33784" x="6289675" y="4100513"/>
          <p14:tracePt t="33792" x="6275388" y="4084638"/>
          <p14:tracePt t="33802" x="6259513" y="4084638"/>
          <p14:tracePt t="33808" x="6245225" y="4084638"/>
          <p14:tracePt t="33817" x="6229350" y="4070350"/>
          <p14:tracePt t="33824" x="6215063" y="4070350"/>
          <p14:tracePt t="33832" x="6184900" y="4070350"/>
          <p14:tracePt t="33840" x="6156325" y="4070350"/>
          <p14:tracePt t="33848" x="6140450" y="4070350"/>
          <p14:tracePt t="33856" x="6126163" y="4070350"/>
          <p14:tracePt t="33873" x="6110288" y="4070350"/>
          <p14:tracePt t="33914" x="6096000" y="4070350"/>
          <p14:tracePt t="33920" x="6081713" y="4070350"/>
          <p14:tracePt t="33936" x="6065838" y="4070350"/>
          <p14:tracePt t="33944" x="6051550" y="4070350"/>
          <p14:tracePt t="33952" x="6035675" y="4070350"/>
          <p14:tracePt t="33978" x="6021388" y="4070350"/>
          <p14:tracePt t="33994" x="6007100" y="4070350"/>
          <p14:tracePt t="34017" x="5991225" y="4070350"/>
          <p14:tracePt t="34024" x="5976938" y="4070350"/>
          <p14:tracePt t="34033" x="5962650" y="4070350"/>
          <p14:tracePt t="34057" x="5946775" y="4070350"/>
          <p14:tracePt t="34065" x="5932488" y="4084638"/>
          <p14:tracePt t="34080" x="5902325" y="4100513"/>
          <p14:tracePt t="34097" x="5888038" y="4100513"/>
          <p14:tracePt t="34113" x="5872163" y="4100513"/>
          <p14:tracePt t="34129" x="5872163" y="4114800"/>
          <p14:tracePt t="34136" x="5872163" y="4144963"/>
          <p14:tracePt t="34152" x="5872163" y="4175125"/>
          <p14:tracePt t="34160" x="5888038" y="4203700"/>
          <p14:tracePt t="34168" x="5888038" y="4219575"/>
          <p14:tracePt t="34176" x="5888038" y="4233863"/>
          <p14:tracePt t="34184" x="5888038" y="4249738"/>
          <p14:tracePt t="34201" x="5888038" y="4264025"/>
          <p14:tracePt t="34208" x="5888038" y="4278313"/>
          <p14:tracePt t="34217" x="5888038" y="4294188"/>
          <p14:tracePt t="34224" x="5842000" y="4322763"/>
          <p14:tracePt t="34233" x="5813425" y="4352925"/>
          <p14:tracePt t="34240" x="5783263" y="4383088"/>
          <p14:tracePt t="34248" x="5753100" y="4397375"/>
          <p14:tracePt t="34256" x="5738813" y="4397375"/>
          <p14:tracePt t="34264" x="5708650" y="4413250"/>
          <p14:tracePt t="34272" x="5708650" y="4427538"/>
          <p14:tracePt t="34280" x="5694363" y="4443413"/>
          <p14:tracePt t="34296" x="5678488" y="4443413"/>
          <p14:tracePt t="34304" x="5678488" y="4457700"/>
          <p14:tracePt t="34320" x="5678488" y="4471988"/>
          <p14:tracePt t="34344" x="5664200" y="4487863"/>
          <p14:tracePt t="34352" x="5664200" y="4502150"/>
          <p14:tracePt t="34360" x="5664200" y="4518025"/>
          <p14:tracePt t="34367" x="5664200" y="4532313"/>
          <p14:tracePt t="34376" x="5664200" y="4562475"/>
          <p14:tracePt t="34392" x="5664200" y="4592638"/>
          <p14:tracePt t="34402" x="5664200" y="4606925"/>
          <p14:tracePt t="34417" x="5664200" y="4637088"/>
          <p14:tracePt t="34424" x="5678488" y="4651375"/>
          <p14:tracePt t="34432" x="5694363" y="4665663"/>
          <p14:tracePt t="34440" x="5708650" y="4681538"/>
          <p14:tracePt t="34448" x="5708650" y="4695825"/>
          <p14:tracePt t="34456" x="5738813" y="4711700"/>
          <p14:tracePt t="34464" x="5753100" y="4711700"/>
          <p14:tracePt t="34481" x="5767388" y="4711700"/>
          <p14:tracePt t="34488" x="5783263" y="4711700"/>
          <p14:tracePt t="34521" x="5797550" y="4711700"/>
          <p14:tracePt t="34529" x="5813425" y="4711700"/>
          <p14:tracePt t="34552" x="5827713" y="4695825"/>
          <p14:tracePt t="35874" x="5827713" y="4665663"/>
          <p14:tracePt t="35889" x="5827713" y="4651375"/>
          <p14:tracePt t="35896" x="5797550" y="4637088"/>
          <p14:tracePt t="35912" x="5767388" y="4621213"/>
          <p14:tracePt t="35920" x="5738813" y="4621213"/>
          <p14:tracePt t="35928" x="5722938" y="4606925"/>
          <p14:tracePt t="35936" x="5678488" y="4592638"/>
          <p14:tracePt t="35944" x="5619750" y="4592638"/>
          <p14:tracePt t="35952" x="5603875" y="4592638"/>
          <p14:tracePt t="35960" x="5559425" y="4592638"/>
          <p14:tracePt t="35968" x="5514975" y="4576763"/>
          <p14:tracePt t="35976" x="5499100" y="4576763"/>
          <p14:tracePt t="35983" x="5454650" y="4576763"/>
          <p14:tracePt t="36000" x="5410200" y="4576763"/>
          <p14:tracePt t="36008" x="5380038" y="4562475"/>
          <p14:tracePt t="36017" x="5351463" y="4562475"/>
          <p14:tracePt t="36024" x="5335588" y="4562475"/>
          <p14:tracePt t="36034" x="5291138" y="4562475"/>
          <p14:tracePt t="36040" x="5260975" y="4562475"/>
          <p14:tracePt t="36048" x="5216525" y="4546600"/>
          <p14:tracePt t="36056" x="5141913" y="4546600"/>
          <p14:tracePt t="36064" x="5097463" y="4546600"/>
          <p14:tracePt t="36072" x="5083175" y="4546600"/>
          <p14:tracePt t="36080" x="5037138" y="4532313"/>
          <p14:tracePt t="36088" x="5022850" y="4532313"/>
          <p14:tracePt t="36095" x="5008563" y="4532313"/>
          <p14:tracePt t="36104" x="4978400" y="4532313"/>
          <p14:tracePt t="36112" x="4962525" y="4518025"/>
          <p14:tracePt t="36120" x="4948238" y="4502150"/>
          <p14:tracePt t="36128" x="4918075" y="4487863"/>
          <p14:tracePt t="36136" x="4889500" y="4457700"/>
          <p14:tracePt t="36144" x="4843463" y="4383088"/>
          <p14:tracePt t="36152" x="4814888" y="4338638"/>
          <p14:tracePt t="36160" x="4799013" y="4294188"/>
          <p14:tracePt t="36168" x="4784725" y="4278313"/>
          <p14:tracePt t="36176" x="4754563" y="4233863"/>
          <p14:tracePt t="36183" x="4740275" y="4189413"/>
          <p14:tracePt t="36192" x="4740275" y="4175125"/>
          <p14:tracePt t="36200" x="4740275" y="4159250"/>
          <p14:tracePt t="36225" x="4740275" y="4144963"/>
          <p14:tracePt t="36233" x="4768850" y="4129088"/>
          <p14:tracePt t="36240" x="4843463" y="4070350"/>
          <p14:tracePt t="36249" x="4889500" y="4040188"/>
          <p14:tracePt t="36256" x="4978400" y="3995738"/>
          <p14:tracePt t="36264" x="5053013" y="3951288"/>
          <p14:tracePt t="36272" x="5186363" y="3876675"/>
          <p14:tracePt t="36280" x="5335588" y="3771900"/>
          <p14:tracePt t="36288" x="5440363" y="3697288"/>
          <p14:tracePt t="36296" x="5559425" y="3608388"/>
          <p14:tracePt t="36304" x="5603875" y="3563938"/>
          <p14:tracePt t="36312" x="5648325" y="3489325"/>
          <p14:tracePt t="36320" x="5664200" y="3473450"/>
          <p14:tracePt t="36328" x="5694363" y="3443288"/>
          <p14:tracePt t="36336" x="5694363" y="3414713"/>
          <p14:tracePt t="36344" x="5694363" y="3398838"/>
          <p14:tracePt t="36352" x="5708650" y="3384550"/>
          <p14:tracePt t="36360" x="5708650" y="3368675"/>
          <p14:tracePt t="36368" x="5738813" y="3354388"/>
          <p14:tracePt t="36376" x="5753100" y="3340100"/>
          <p14:tracePt t="36383" x="5783263" y="3309938"/>
          <p14:tracePt t="36392" x="5827713" y="3279775"/>
          <p14:tracePt t="36400" x="5872163" y="3249613"/>
          <p14:tracePt t="36408" x="5946775" y="3221038"/>
          <p14:tracePt t="36416" x="6051550" y="3190875"/>
          <p14:tracePt t="36424" x="6170613" y="3146425"/>
          <p14:tracePt t="36433" x="6245225" y="3116263"/>
          <p14:tracePt t="36440" x="6303963" y="3100388"/>
          <p14:tracePt t="36448" x="6378575" y="3086100"/>
          <p14:tracePt t="36456" x="6469063" y="3055938"/>
          <p14:tracePt t="36464" x="6602413" y="3011488"/>
          <p14:tracePt t="36472" x="6707188" y="2997200"/>
          <p14:tracePt t="36480" x="6751638" y="2981325"/>
          <p14:tracePt t="36488" x="6811963" y="2967038"/>
          <p14:tracePt t="36496" x="6840538" y="2967038"/>
          <p14:tracePt t="36504" x="6900863" y="2951163"/>
          <p14:tracePt t="36512" x="6945313" y="2951163"/>
          <p14:tracePt t="36520" x="6975475" y="2951163"/>
          <p14:tracePt t="36528" x="7019925" y="2951163"/>
          <p14:tracePt t="36536" x="7064375" y="2951163"/>
          <p14:tracePt t="36544" x="7080250" y="2967038"/>
          <p14:tracePt t="36560" x="7094538" y="2967038"/>
          <p14:tracePt t="36674" x="7108825" y="2981325"/>
          <p14:tracePt t="36680" x="7124700" y="2997200"/>
          <p14:tracePt t="36697" x="7124700" y="3011488"/>
          <p14:tracePt t="36704" x="7124700" y="3025775"/>
          <p14:tracePt t="36712" x="7138988" y="3025775"/>
          <p14:tracePt t="36720" x="7154863" y="3041650"/>
          <p14:tracePt t="36736" x="7154863" y="3055938"/>
          <p14:tracePt t="36744" x="7169150" y="3055938"/>
          <p14:tracePt t="36816" x="7154863" y="3055938"/>
          <p14:tracePt t="36833" x="7138988" y="3071813"/>
          <p14:tracePt t="36849" x="7124700" y="3071813"/>
          <p14:tracePt t="36864" x="7108825" y="3071813"/>
          <p14:tracePt t="36873" x="7094538" y="3071813"/>
          <p14:tracePt t="36880" x="7094538" y="3055938"/>
          <p14:tracePt t="36888" x="7094538" y="3041650"/>
          <p14:tracePt t="36904" x="7094538" y="3025775"/>
          <p14:tracePt t="36912" x="7080250" y="3011488"/>
          <p14:tracePt t="36928" x="7080250" y="2997200"/>
          <p14:tracePt t="36969" x="7064375" y="2997200"/>
          <p14:tracePt t="37138" x="7050088" y="2997200"/>
          <p14:tracePt t="37194" x="7034213" y="2997200"/>
          <p14:tracePt t="37240" x="7019925" y="2997200"/>
          <p14:tracePt t="37248" x="7019925" y="2951163"/>
          <p14:tracePt t="37256" x="7019925" y="2892425"/>
          <p14:tracePt t="37264" x="7019925" y="2817813"/>
          <p14:tracePt t="37272" x="7019925" y="2773363"/>
          <p14:tracePt t="37280" x="7019925" y="2713038"/>
          <p14:tracePt t="37288" x="7080250" y="2624138"/>
          <p14:tracePt t="37296" x="7108825" y="2593975"/>
          <p14:tracePt t="37304" x="7154863" y="2549525"/>
          <p14:tracePt t="37312" x="7183438" y="2505075"/>
          <p14:tracePt t="37320" x="7243763" y="2489200"/>
          <p14:tracePt t="37328" x="7288213" y="2489200"/>
          <p14:tracePt t="37336" x="7348538" y="2489200"/>
          <p14:tracePt t="37344" x="7407275" y="2489200"/>
          <p14:tracePt t="37352" x="7451725" y="2489200"/>
          <p14:tracePt t="37360" x="7526338" y="2489200"/>
          <p14:tracePt t="37368" x="7661275" y="2519363"/>
          <p14:tracePt t="37376" x="7766050" y="2549525"/>
          <p14:tracePt t="37384" x="7929563" y="2593975"/>
          <p14:tracePt t="37392" x="8078788" y="2638425"/>
          <p14:tracePt t="37400" x="8212138" y="2668588"/>
          <p14:tracePt t="37408" x="8391525" y="2713038"/>
          <p14:tracePt t="37416" x="8540750" y="2728913"/>
          <p14:tracePt t="37424" x="8643938" y="2743200"/>
          <p14:tracePt t="37433" x="8718550" y="2743200"/>
          <p14:tracePt t="37440" x="8793163" y="2743200"/>
          <p14:tracePt t="37450" x="8823325" y="2743200"/>
          <p14:tracePt t="37456" x="8867775" y="2743200"/>
          <p14:tracePt t="37464" x="8883650" y="2757488"/>
          <p14:tracePt t="37472" x="8912225" y="2773363"/>
          <p14:tracePt t="37480" x="8928100" y="2787650"/>
          <p14:tracePt t="37488" x="8942388" y="2787650"/>
          <p14:tracePt t="37496" x="8972550" y="2803525"/>
          <p14:tracePt t="37504" x="8972550" y="2817813"/>
          <p14:tracePt t="37512" x="8986838" y="2817813"/>
          <p14:tracePt t="37520" x="8986838" y="2832100"/>
          <p14:tracePt t="37528" x="9002713" y="2832100"/>
          <p14:tracePt t="37536" x="9002713" y="2862263"/>
          <p14:tracePt t="37544" x="9032875" y="2906713"/>
          <p14:tracePt t="37552" x="9077325" y="2967038"/>
          <p14:tracePt t="37560" x="9151938" y="3011488"/>
          <p14:tracePt t="37568" x="9226550" y="3041650"/>
          <p14:tracePt t="37575" x="9301163" y="3100388"/>
          <p14:tracePt t="37584" x="9375775" y="3130550"/>
          <p14:tracePt t="37592" x="9434513" y="3146425"/>
          <p14:tracePt t="37600" x="9494838" y="3160713"/>
          <p14:tracePt t="37608" x="9598025" y="3175000"/>
          <p14:tracePt t="37616" x="9644063" y="3175000"/>
          <p14:tracePt t="37624" x="9672638" y="3175000"/>
          <p14:tracePt t="37633" x="9688513" y="3190875"/>
          <p14:tracePt t="37640" x="9702800" y="3190875"/>
          <p14:tracePt t="37705" x="9717088" y="3221038"/>
          <p14:tracePt t="37712" x="9732963" y="3249613"/>
          <p14:tracePt t="37720" x="9747250" y="3265488"/>
          <p14:tracePt t="37728" x="9763125" y="3279775"/>
          <p14:tracePt t="37736" x="9763125" y="3309938"/>
          <p14:tracePt t="37744" x="9763125" y="3324225"/>
          <p14:tracePt t="37752" x="9777413" y="3354388"/>
          <p14:tracePt t="37760" x="9791700" y="3368675"/>
          <p14:tracePt t="37768" x="9791700" y="3384550"/>
          <p14:tracePt t="37776" x="9807575" y="3384550"/>
          <p14:tracePt t="37784" x="9807575" y="3398838"/>
          <p14:tracePt t="38210" x="9807575" y="3414713"/>
          <p14:tracePt t="38217" x="9777413" y="3429000"/>
          <p14:tracePt t="38225" x="9732963" y="3459163"/>
          <p14:tracePt t="38232" x="9688513" y="3489325"/>
          <p14:tracePt t="38240" x="9613900" y="3533775"/>
          <p14:tracePt t="38249" x="9569450" y="3563938"/>
          <p14:tracePt t="38256" x="9509125" y="3592513"/>
          <p14:tracePt t="38264" x="9390063" y="3652838"/>
          <p14:tracePt t="38272" x="9255125" y="3711575"/>
          <p14:tracePt t="38280" x="9061450" y="3786188"/>
          <p14:tracePt t="38288" x="8823325" y="3876675"/>
          <p14:tracePt t="38296" x="8629650" y="3951288"/>
          <p14:tracePt t="38304" x="8421688" y="4054475"/>
          <p14:tracePt t="38312" x="8212138" y="4189413"/>
          <p14:tracePt t="38320" x="8078788" y="4278313"/>
          <p14:tracePt t="38328" x="7929563" y="4397375"/>
          <p14:tracePt t="38336" x="7794625" y="4546600"/>
          <p14:tracePt t="38344" x="7675563" y="4651375"/>
          <p14:tracePt t="38352" x="7586663" y="4740275"/>
          <p14:tracePt t="38359" x="7497763" y="4845050"/>
          <p14:tracePt t="38368" x="7392988" y="4949825"/>
          <p14:tracePt t="38376" x="7302500" y="5068888"/>
          <p14:tracePt t="38384" x="7199313" y="5203825"/>
          <p14:tracePt t="38392" x="7124700" y="5322888"/>
          <p14:tracePt t="38400" x="7050088" y="5456238"/>
          <p14:tracePt t="38408" x="6961188" y="5605463"/>
          <p14:tracePt t="38416" x="6870700" y="5768975"/>
          <p14:tracePt t="38424" x="6796088" y="5903913"/>
          <p14:tracePt t="38433" x="6721475" y="6022975"/>
          <p14:tracePt t="38440" x="6677025" y="6053138"/>
          <p14:tracePt t="38449" x="6618288" y="6111875"/>
          <p14:tracePt t="38456" x="6572250" y="6142038"/>
          <p14:tracePt t="38464" x="6557963" y="6142038"/>
          <p14:tracePt t="38472" x="6513513" y="6157913"/>
          <p14:tracePt t="38480" x="6469063" y="6157913"/>
          <p14:tracePt t="38488" x="6394450" y="6142038"/>
          <p14:tracePt t="38496" x="6303963" y="6111875"/>
          <p14:tracePt t="38504" x="6245225" y="6097588"/>
          <p14:tracePt t="38512" x="6051550" y="6037263"/>
          <p14:tracePt t="38520" x="5783263" y="5948363"/>
          <p14:tracePt t="38528" x="5426075" y="5843588"/>
          <p14:tracePt t="38536" x="5022850" y="5740400"/>
          <p14:tracePt t="38544" x="4665663" y="5635625"/>
          <p14:tracePt t="38552" x="4425950" y="5575300"/>
          <p14:tracePt t="38560" x="4187825" y="5530850"/>
          <p14:tracePt t="38568" x="3994150" y="5500688"/>
          <p14:tracePt t="38576" x="3816350" y="5456238"/>
          <p14:tracePt t="38584" x="3711575" y="5441950"/>
          <p14:tracePt t="38592" x="3621088" y="5426075"/>
          <p14:tracePt t="38599" x="3592513" y="5411788"/>
          <p14:tracePt t="38608" x="3562350" y="5397500"/>
          <p14:tracePt t="38616" x="3532188" y="5381625"/>
          <p14:tracePt t="38624" x="3517900" y="5367338"/>
          <p14:tracePt t="38633" x="3487738" y="5351463"/>
          <p14:tracePt t="38640" x="3443288" y="5337175"/>
          <p14:tracePt t="38649" x="3382963" y="5322888"/>
          <p14:tracePt t="38656" x="3338513" y="5307013"/>
          <p14:tracePt t="38664" x="3294063" y="5292725"/>
          <p14:tracePt t="38672" x="3205163" y="5248275"/>
          <p14:tracePt t="38680" x="3144838" y="5232400"/>
          <p14:tracePt t="38688" x="3070225" y="5218113"/>
          <p14:tracePt t="38696" x="2951163" y="5187950"/>
          <p14:tracePt t="38704" x="2906713" y="5187950"/>
          <p14:tracePt t="38712" x="2801938" y="5173663"/>
          <p14:tracePt t="38720" x="2697163" y="5157788"/>
          <p14:tracePt t="38728" x="2668588" y="5157788"/>
          <p14:tracePt t="38736" x="2578100" y="5143500"/>
          <p14:tracePt t="38744" x="2503488" y="5129213"/>
          <p14:tracePt t="38752" x="2400300" y="5099050"/>
          <p14:tracePt t="38760" x="2325688" y="5083175"/>
          <p14:tracePt t="38769" x="2235200" y="5083175"/>
          <p14:tracePt t="38776" x="2190750" y="5068888"/>
          <p14:tracePt t="38784" x="2132013" y="5054600"/>
          <p14:tracePt t="38792" x="2101850" y="5054600"/>
          <p14:tracePt t="38800" x="2071688" y="5054600"/>
          <p14:tracePt t="38938" x="2057400" y="5038725"/>
          <p14:tracePt t="38945" x="2041525" y="5008563"/>
          <p14:tracePt t="38952" x="2027238" y="4994275"/>
          <p14:tracePt t="38960" x="2027238" y="4979988"/>
          <p14:tracePt t="38968" x="2011363" y="4964113"/>
          <p14:tracePt t="38976" x="2011363" y="4949825"/>
          <p14:tracePt t="38984" x="1997075" y="4935538"/>
          <p14:tracePt t="38992" x="1982788" y="4919663"/>
          <p14:tracePt t="39000" x="1982788" y="4905375"/>
          <p14:tracePt t="39008" x="1982788" y="4889500"/>
          <p14:tracePt t="39015" x="1952625" y="4860925"/>
          <p14:tracePt t="39024" x="1922463" y="4830763"/>
          <p14:tracePt t="39032" x="1908175" y="4814888"/>
          <p14:tracePt t="39040" x="1878013" y="4786313"/>
          <p14:tracePt t="39049" x="1878013" y="4770438"/>
          <p14:tracePt t="39056" x="1863725" y="4756150"/>
          <p14:tracePt t="39066" x="1863725" y="4740275"/>
          <p14:tracePt t="39072" x="1847850" y="4725988"/>
          <p14:tracePt t="39080" x="1847850" y="4711700"/>
          <p14:tracePt t="39088" x="1833563" y="4695825"/>
          <p14:tracePt t="39096" x="1833563" y="4665663"/>
          <p14:tracePt t="39104" x="1833563" y="4651375"/>
          <p14:tracePt t="39112" x="1817688" y="4621213"/>
          <p14:tracePt t="39120" x="1817688" y="4592638"/>
          <p14:tracePt t="39128" x="1803400" y="4576763"/>
          <p14:tracePt t="39136" x="1803400" y="4562475"/>
          <p14:tracePt t="39144" x="1789113" y="4546600"/>
          <p14:tracePt t="39226" x="1789113" y="4532313"/>
          <p14:tracePt t="39306" x="1789113" y="4518025"/>
          <p14:tracePt t="39330" x="1789113" y="4502150"/>
          <p14:tracePt t="39347" x="1803400" y="4502150"/>
          <p14:tracePt t="39368" x="1833563" y="4487863"/>
          <p14:tracePt t="39376" x="1863725" y="4487863"/>
          <p14:tracePt t="39384" x="1908175" y="4471988"/>
          <p14:tracePt t="39392" x="1966913" y="4471988"/>
          <p14:tracePt t="39400" x="2057400" y="4471988"/>
          <p14:tracePt t="39408" x="2101850" y="4471988"/>
          <p14:tracePt t="39416" x="2190750" y="4471988"/>
          <p14:tracePt t="39424" x="2295525" y="4471988"/>
          <p14:tracePt t="39432" x="2444750" y="4471988"/>
          <p14:tracePt t="39440" x="2578100" y="4471988"/>
          <p14:tracePt t="39449" x="2727325" y="4518025"/>
          <p14:tracePt t="39456" x="2862263" y="4546600"/>
          <p14:tracePt t="39465" x="3070225" y="4651375"/>
          <p14:tracePt t="39472" x="3249613" y="4740275"/>
          <p14:tracePt t="39480" x="3457575" y="4860925"/>
          <p14:tracePt t="39488" x="3636963" y="4964113"/>
          <p14:tracePt t="39496" x="3830638" y="5083175"/>
          <p14:tracePt t="39504" x="4010025" y="5232400"/>
          <p14:tracePt t="39512" x="4203700" y="5381625"/>
          <p14:tracePt t="39520" x="4411663" y="5500688"/>
          <p14:tracePt t="39528" x="4591050" y="5605463"/>
          <p14:tracePt t="39536" x="4768850" y="5724525"/>
          <p14:tracePt t="39544" x="4918075" y="5829300"/>
          <p14:tracePt t="39552" x="5022850" y="5903913"/>
          <p14:tracePt t="39560" x="5067300" y="5948363"/>
          <p14:tracePt t="39568" x="5097463" y="5978525"/>
          <p14:tracePt t="39584" x="5111750" y="6008688"/>
          <p14:tracePt t="39592" x="5111750" y="6022975"/>
          <p14:tracePt t="39600" x="5111750" y="6037263"/>
          <p14:tracePt t="39608" x="5111750" y="6053138"/>
          <p14:tracePt t="39616" x="5127625" y="6083300"/>
          <p14:tracePt t="39624" x="5141913" y="6097588"/>
          <p14:tracePt t="39632" x="5157788" y="6142038"/>
          <p14:tracePt t="39640" x="5172075" y="6186488"/>
          <p14:tracePt t="39649" x="5186363" y="6232525"/>
          <p14:tracePt t="39656" x="5216525" y="6291263"/>
          <p14:tracePt t="39666" x="5230813" y="6351588"/>
          <p14:tracePt t="39672" x="5246688" y="6365875"/>
          <p14:tracePt t="39681" x="5276850" y="6470650"/>
          <p14:tracePt t="39688" x="5291138" y="6529388"/>
          <p14:tracePt t="39696" x="5321300" y="6604000"/>
          <p14:tracePt t="39704" x="5351463" y="6664325"/>
          <p14:tracePt t="39713" x="5365750" y="6708775"/>
          <p14:tracePt t="39720" x="5395913" y="6769100"/>
          <p14:tracePt t="39728" x="5426075" y="6813550"/>
          <p14:tracePt t="40600" x="4262438" y="6664325"/>
          <p14:tracePt t="40608" x="4038600" y="6454775"/>
          <p14:tracePt t="40616" x="3816350" y="6261100"/>
          <p14:tracePt t="40624" x="3532188" y="5992813"/>
          <p14:tracePt t="40632" x="3249613" y="5740400"/>
          <p14:tracePt t="40640" x="3070225" y="5561013"/>
          <p14:tracePt t="40648" x="2862263" y="5337175"/>
          <p14:tracePt t="40656" x="2697163" y="5143500"/>
          <p14:tracePt t="40665" x="2563813" y="4979988"/>
          <p14:tracePt t="40672" x="2414588" y="4800600"/>
          <p14:tracePt t="40680" x="2339975" y="4665663"/>
          <p14:tracePt t="40688" x="2235200" y="4502150"/>
          <p14:tracePt t="40696" x="2160588" y="4397375"/>
          <p14:tracePt t="40704" x="2085975" y="4264025"/>
          <p14:tracePt t="40712" x="2011363" y="4144963"/>
          <p14:tracePt t="40720" x="1938338" y="4040188"/>
          <p14:tracePt t="40728" x="1863725" y="3951288"/>
          <p14:tracePt t="40736" x="1817688" y="3906838"/>
          <p14:tracePt t="40744" x="1773238" y="3860800"/>
          <p14:tracePt t="40752" x="1728788" y="3832225"/>
          <p14:tracePt t="40760" x="1728788" y="3802063"/>
          <p14:tracePt t="40768" x="1714500" y="3802063"/>
          <p14:tracePt t="40776" x="1698625" y="3802063"/>
          <p14:tracePt t="40842" x="1698625" y="3786188"/>
          <p14:tracePt t="40875" x="1684338" y="3786188"/>
          <p14:tracePt t="40906" x="1654175" y="3802063"/>
          <p14:tracePt t="40913" x="1639888" y="3816350"/>
          <p14:tracePt t="40920" x="1624013" y="3832225"/>
          <p14:tracePt t="40928" x="1595438" y="3846513"/>
          <p14:tracePt t="40936" x="1565275" y="3860800"/>
          <p14:tracePt t="40944" x="1549400" y="3876675"/>
          <p14:tracePt t="40952" x="1490663" y="3906838"/>
          <p14:tracePt t="40960" x="1446213" y="3921125"/>
          <p14:tracePt t="40968" x="1416050" y="3935413"/>
          <p14:tracePt t="40976" x="1385888" y="3951288"/>
          <p14:tracePt t="40984" x="1371600" y="3965575"/>
          <p14:tracePt t="40993" x="1341438" y="3979863"/>
          <p14:tracePt t="41015" x="1311275" y="3995738"/>
          <p14:tracePt t="41017" x="1281113" y="4010025"/>
          <p14:tracePt t="41024" x="1266825" y="4010025"/>
          <p14:tracePt t="41040" x="1236663" y="4010025"/>
          <p14:tracePt t="41048" x="1236663" y="4025900"/>
          <p14:tracePt t="41056" x="1222375" y="4025900"/>
          <p14:tracePt t="41353" x="1222375" y="3995738"/>
          <p14:tracePt t="41360" x="1222375" y="3951288"/>
          <p14:tracePt t="41368" x="1236663" y="3921125"/>
          <p14:tracePt t="41376" x="1236663" y="3906838"/>
          <p14:tracePt t="41384" x="1236663" y="3890963"/>
          <p14:tracePt t="41392" x="1252538" y="3876675"/>
          <p14:tracePt t="41573" x="1252538" y="3860800"/>
          <p14:tracePt t="41600" x="1236663" y="3860800"/>
          <p14:tracePt t="41609" x="1206500" y="3846513"/>
          <p14:tracePt t="41625" x="1177925" y="3846513"/>
          <p14:tracePt t="41632" x="1147763" y="3832225"/>
          <p14:tracePt t="41640" x="1133475" y="3816350"/>
          <p14:tracePt t="41656" x="1103313" y="3816350"/>
          <p14:tracePt t="41665" x="1087438" y="3816350"/>
          <p14:tracePt t="41681" x="1087438" y="3802063"/>
          <p14:tracePt t="41697" x="1073150" y="3786188"/>
          <p14:tracePt t="41731" x="1073150" y="3771900"/>
          <p14:tracePt t="41737" x="1073150" y="3757613"/>
          <p14:tracePt t="41744" x="1073150" y="3727450"/>
          <p14:tracePt t="41752" x="1073150" y="3697288"/>
          <p14:tracePt t="41760" x="1073150" y="3652838"/>
          <p14:tracePt t="41768" x="1073150" y="3608388"/>
          <p14:tracePt t="41784" x="1073150" y="3533775"/>
          <p14:tracePt t="41792" x="1073150" y="3503613"/>
          <p14:tracePt t="41800" x="1087438" y="3459163"/>
          <p14:tracePt t="41808" x="1103313" y="3414713"/>
          <p14:tracePt t="41816" x="1103313" y="3368675"/>
          <p14:tracePt t="41824" x="1103313" y="3354388"/>
          <p14:tracePt t="41832" x="1117600" y="3324225"/>
          <p14:tracePt t="41840" x="1133475" y="3309938"/>
          <p14:tracePt t="41856" x="1147763" y="3294063"/>
          <p14:tracePt t="41864" x="1162050" y="3265488"/>
          <p14:tracePt t="41872" x="1206500" y="3235325"/>
          <p14:tracePt t="41881" x="1236663" y="3221038"/>
          <p14:tracePt t="41888" x="1296988" y="3221038"/>
          <p14:tracePt t="41896" x="1355725" y="3205163"/>
          <p14:tracePt t="41904" x="1401763" y="3190875"/>
          <p14:tracePt t="41912" x="1460500" y="3175000"/>
          <p14:tracePt t="41920" x="1520825" y="3160713"/>
          <p14:tracePt t="41928" x="1609725" y="3146425"/>
          <p14:tracePt t="41936" x="1654175" y="3130550"/>
          <p14:tracePt t="41944" x="1714500" y="3116263"/>
          <p14:tracePt t="41952" x="1773238" y="3100388"/>
          <p14:tracePt t="41959" x="1803400" y="3100388"/>
          <p14:tracePt t="41968" x="1833563" y="3086100"/>
          <p14:tracePt t="41976" x="1878013" y="3071813"/>
          <p14:tracePt t="41984" x="1908175" y="3071813"/>
          <p14:tracePt t="41992" x="1938338" y="3055938"/>
          <p14:tracePt t="42000" x="1952625" y="3055938"/>
          <p14:tracePt t="42007" x="1982788" y="3055938"/>
          <p14:tracePt t="42016" x="2011363" y="3055938"/>
          <p14:tracePt t="42024" x="2041525" y="3041650"/>
          <p14:tracePt t="42032" x="2057400" y="3041650"/>
          <p14:tracePt t="42040" x="2071688" y="3041650"/>
          <p14:tracePt t="42048" x="2085975" y="3025775"/>
          <p14:tracePt t="42056" x="2101850" y="3025775"/>
          <p14:tracePt t="42081" x="2116138" y="3025775"/>
          <p14:tracePt t="42088" x="2132013" y="3025775"/>
          <p14:tracePt t="42104" x="2146300" y="3025775"/>
          <p14:tracePt t="42120" x="2160588" y="3025775"/>
          <p14:tracePt t="42129" x="2176463" y="3025775"/>
          <p14:tracePt t="42241" x="2176463" y="3041650"/>
          <p14:tracePt t="42250" x="2176463" y="3055938"/>
          <p14:tracePt t="42264" x="2176463" y="3071813"/>
          <p14:tracePt t="42272" x="2176463" y="3086100"/>
          <p14:tracePt t="42290" x="2176463" y="3116263"/>
          <p14:tracePt t="42296" x="2176463" y="3130550"/>
          <p14:tracePt t="42304" x="2176463" y="3146425"/>
          <p14:tracePt t="42311" x="2176463" y="3175000"/>
          <p14:tracePt t="42320" x="2176463" y="3190875"/>
          <p14:tracePt t="42327" x="2176463" y="3221038"/>
          <p14:tracePt t="42336" x="2176463" y="3249613"/>
          <p14:tracePt t="42344" x="2176463" y="3265488"/>
          <p14:tracePt t="42352" x="2176463" y="3309938"/>
          <p14:tracePt t="42360" x="2176463" y="3324225"/>
          <p14:tracePt t="42368" x="2176463" y="3354388"/>
          <p14:tracePt t="42376" x="2176463" y="3384550"/>
          <p14:tracePt t="42384" x="2176463" y="3414713"/>
          <p14:tracePt t="42392" x="2176463" y="3443288"/>
          <p14:tracePt t="42400" x="2176463" y="3459163"/>
          <p14:tracePt t="42408" x="2176463" y="3489325"/>
          <p14:tracePt t="42416" x="2176463" y="3517900"/>
          <p14:tracePt t="42424" x="2176463" y="3533775"/>
          <p14:tracePt t="42432" x="2160588" y="3563938"/>
          <p14:tracePt t="42441" x="2146300" y="3592513"/>
          <p14:tracePt t="42449" x="2116138" y="3622675"/>
          <p14:tracePt t="42456" x="2085975" y="3636963"/>
          <p14:tracePt t="42464" x="2071688" y="3652838"/>
          <p14:tracePt t="42472" x="2027238" y="3697288"/>
          <p14:tracePt t="42480" x="1938338" y="3757613"/>
          <p14:tracePt t="42488" x="1847850" y="3786188"/>
          <p14:tracePt t="42498" x="1817688" y="3816350"/>
          <p14:tracePt t="42504" x="1728788" y="3846513"/>
          <p14:tracePt t="42512" x="1698625" y="3860800"/>
          <p14:tracePt t="42520" x="1639888" y="3890963"/>
          <p14:tracePt t="42528" x="1579563" y="3906838"/>
          <p14:tracePt t="42537" x="1520825" y="3935413"/>
          <p14:tracePt t="42544" x="1474788" y="3951288"/>
          <p14:tracePt t="42552" x="1460500" y="3951288"/>
          <p14:tracePt t="42560" x="1446213" y="3951288"/>
          <p14:tracePt t="42568" x="1430338" y="3951288"/>
          <p14:tracePt t="42576" x="1430338" y="3965575"/>
          <p14:tracePt t="42584" x="1416050" y="3965575"/>
          <p14:tracePt t="42601" x="1416050" y="3979863"/>
          <p14:tracePt t="42608" x="1401763" y="3979863"/>
          <p14:tracePt t="42616" x="1385888" y="3995738"/>
          <p14:tracePt t="42624" x="1371600" y="3995738"/>
          <p14:tracePt t="42632" x="1341438" y="3995738"/>
          <p14:tracePt t="42640" x="1296988" y="4010025"/>
          <p14:tracePt t="42649" x="1266825" y="4010025"/>
          <p14:tracePt t="42656" x="1236663" y="4010025"/>
          <p14:tracePt t="42666" x="1206500" y="4010025"/>
          <p14:tracePt t="42673" x="1192213" y="4010025"/>
          <p14:tracePt t="42682" x="1177925" y="4025900"/>
          <p14:tracePt t="42689" x="1162050" y="4025900"/>
          <p14:tracePt t="42699" x="1162050" y="4040188"/>
          <p14:tracePt t="42714" x="1147763" y="4040188"/>
          <p14:tracePt t="42722" x="1147763" y="4054475"/>
          <p14:tracePt t="42728" x="1133475" y="4054475"/>
          <p14:tracePt t="42756" x="1117600" y="4054475"/>
          <p14:tracePt t="43018" x="1117600" y="4070350"/>
          <p14:tracePt t="43032" x="1117600" y="4084638"/>
          <p14:tracePt t="43064" x="1117600" y="4100513"/>
          <p14:tracePt t="43081" x="1117600" y="4114800"/>
          <p14:tracePt t="43098" x="1117600" y="4129088"/>
          <p14:tracePt t="43122" x="1117600" y="4144963"/>
          <p14:tracePt t="43128" x="1117600" y="4159250"/>
          <p14:tracePt t="43160" x="1117600" y="4175125"/>
          <p14:tracePt t="43176" x="1117600" y="4189413"/>
          <p14:tracePt t="43192" x="1133475" y="4203700"/>
          <p14:tracePt t="43200" x="1147763" y="4219575"/>
          <p14:tracePt t="43208" x="1147763" y="4233863"/>
          <p14:tracePt t="43224" x="1147763" y="4249738"/>
          <p14:tracePt t="43232" x="1147763" y="4264025"/>
          <p14:tracePt t="43240" x="1162050" y="4264025"/>
          <p14:tracePt t="43248" x="1177925" y="4278313"/>
          <p14:tracePt t="43256" x="1177925" y="4308475"/>
          <p14:tracePt t="43272" x="1192213" y="4322763"/>
          <p14:tracePt t="43281" x="1192213" y="4338638"/>
          <p14:tracePt t="43288" x="1206500" y="4352925"/>
          <p14:tracePt t="43298" x="1206500" y="4368800"/>
          <p14:tracePt t="43304" x="1222375" y="4397375"/>
          <p14:tracePt t="43320" x="1222375" y="4413250"/>
          <p14:tracePt t="43328" x="1236663" y="4427538"/>
          <p14:tracePt t="43336" x="1252538" y="4443413"/>
          <p14:tracePt t="43360" x="1266825" y="4471988"/>
          <p14:tracePt t="43368" x="1281113" y="4471988"/>
          <p14:tracePt t="43384" x="1296988" y="4487863"/>
          <p14:tracePt t="43400" x="1296988" y="4502150"/>
          <p14:tracePt t="43416" x="1296988" y="4518025"/>
          <p14:tracePt t="43433" x="1311275" y="4518025"/>
          <p14:tracePt t="43448" x="1327150" y="4532313"/>
          <p14:tracePt t="43482" x="1341438" y="4546600"/>
          <p14:tracePt t="43506" x="1355725" y="4546600"/>
          <p14:tracePt t="43520" x="1371600" y="4546600"/>
          <p14:tracePt t="43537" x="1385888" y="4562475"/>
          <p14:tracePt t="43544" x="1416050" y="4562475"/>
          <p14:tracePt t="43552" x="1416050" y="4576763"/>
          <p14:tracePt t="43560" x="1460500" y="4592638"/>
          <p14:tracePt t="43568" x="1474788" y="4592638"/>
          <p14:tracePt t="43576" x="1520825" y="4606925"/>
          <p14:tracePt t="43584" x="1549400" y="4606925"/>
          <p14:tracePt t="43592" x="1579563" y="4606925"/>
          <p14:tracePt t="43600" x="1609725" y="4621213"/>
          <p14:tracePt t="43608" x="1654175" y="4621213"/>
          <p14:tracePt t="43616" x="1670050" y="4621213"/>
          <p14:tracePt t="43624" x="1684338" y="4621213"/>
          <p14:tracePt t="43632" x="1714500" y="4637088"/>
          <p14:tracePt t="43640" x="1728788" y="4637088"/>
          <p14:tracePt t="43648" x="1758950" y="4637088"/>
          <p14:tracePt t="43656" x="1773238" y="4637088"/>
          <p14:tracePt t="43664" x="1817688" y="4637088"/>
          <p14:tracePt t="43672" x="1878013" y="4637088"/>
          <p14:tracePt t="43681" x="1892300" y="4637088"/>
          <p14:tracePt t="43688" x="1966913" y="4637088"/>
          <p14:tracePt t="43697" x="2071688" y="4637088"/>
          <p14:tracePt t="43704" x="2132013" y="4637088"/>
          <p14:tracePt t="43713" x="2160588" y="4637088"/>
          <p14:tracePt t="43720" x="2206625" y="4637088"/>
          <p14:tracePt t="43728" x="2235200" y="4637088"/>
          <p14:tracePt t="43736" x="2251075" y="4637088"/>
          <p14:tracePt t="43744" x="2265363" y="4651375"/>
          <p14:tracePt t="43752" x="2279650" y="4651375"/>
          <p14:tracePt t="43819" x="2295525" y="4651375"/>
          <p14:tracePt t="43824" x="2309813" y="4665663"/>
          <p14:tracePt t="43832" x="2325688" y="4665663"/>
          <p14:tracePt t="43847" x="2354263" y="4665663"/>
          <p14:tracePt t="43856" x="2370138" y="4665663"/>
          <p14:tracePt t="43881" x="2384425" y="4681538"/>
          <p14:tracePt t="43897" x="2400300" y="4681538"/>
          <p14:tracePt t="44050" x="2400300" y="4695825"/>
          <p14:tracePt t="44065" x="2384425" y="4695825"/>
          <p14:tracePt t="44081" x="2354263" y="4695825"/>
          <p14:tracePt t="44088" x="2309813" y="4695825"/>
          <p14:tracePt t="44097" x="2295525" y="4695825"/>
          <p14:tracePt t="44104" x="2265363" y="4695825"/>
          <p14:tracePt t="44112" x="2220913" y="4695825"/>
          <p14:tracePt t="44120" x="2176463" y="4695825"/>
          <p14:tracePt t="44128" x="2146300" y="4695825"/>
          <p14:tracePt t="44136" x="2085975" y="4695825"/>
          <p14:tracePt t="44144" x="2057400" y="4695825"/>
          <p14:tracePt t="44152" x="2027238" y="4695825"/>
          <p14:tracePt t="44160" x="2011363" y="4695825"/>
          <p14:tracePt t="44185" x="1997075" y="4695825"/>
          <p14:tracePt t="44210" x="1982788" y="4711700"/>
          <p14:tracePt t="44216" x="1966913" y="4711700"/>
          <p14:tracePt t="44232" x="1938338" y="4711700"/>
          <p14:tracePt t="44240" x="1922463" y="4711700"/>
          <p14:tracePt t="44247" x="1878013" y="4725988"/>
          <p14:tracePt t="44256" x="1833563" y="4725988"/>
          <p14:tracePt t="44264" x="1817688" y="4725988"/>
          <p14:tracePt t="44272" x="1773238" y="4725988"/>
          <p14:tracePt t="44280" x="1714500" y="4725988"/>
          <p14:tracePt t="44288" x="1670050" y="4725988"/>
          <p14:tracePt t="44305" x="1639888" y="4740275"/>
          <p14:tracePt t="44314" x="1609725" y="4740275"/>
          <p14:tracePt t="44320" x="1579563" y="4740275"/>
          <p14:tracePt t="44328" x="1535113" y="4740275"/>
          <p14:tracePt t="44336" x="1504950" y="4740275"/>
          <p14:tracePt t="44344" x="1474788" y="4740275"/>
          <p14:tracePt t="44352" x="1446213" y="4740275"/>
          <p14:tracePt t="44360" x="1416050" y="4740275"/>
          <p14:tracePt t="44368" x="1385888" y="4740275"/>
          <p14:tracePt t="44376" x="1341438" y="4740275"/>
          <p14:tracePt t="44384" x="1311275" y="4740275"/>
          <p14:tracePt t="44392" x="1266825" y="4725988"/>
          <p14:tracePt t="44400" x="1222375" y="4695825"/>
          <p14:tracePt t="44408" x="1133475" y="4665663"/>
          <p14:tracePt t="44416" x="1058863" y="4621213"/>
          <p14:tracePt t="44424" x="1012825" y="4592638"/>
          <p14:tracePt t="44432" x="954088" y="4546600"/>
          <p14:tracePt t="44440" x="909638" y="4518025"/>
          <p14:tracePt t="44448" x="849313" y="4457700"/>
          <p14:tracePt t="44456" x="804863" y="4413250"/>
          <p14:tracePt t="44464" x="715963" y="4338638"/>
          <p14:tracePt t="44472" x="700088" y="4308475"/>
          <p14:tracePt t="44480" x="669925" y="4264025"/>
          <p14:tracePt t="44488" x="641350" y="4249738"/>
          <p14:tracePt t="44497" x="625475" y="4249738"/>
          <p14:tracePt t="44504" x="625475" y="4233863"/>
          <p14:tracePt t="44546" x="625475" y="4219575"/>
          <p14:tracePt t="44552" x="625475" y="4203700"/>
          <p14:tracePt t="44560" x="641350" y="4189413"/>
          <p14:tracePt t="44568" x="669925" y="4159250"/>
          <p14:tracePt t="44576" x="760413" y="4114800"/>
          <p14:tracePt t="44584" x="790575" y="4084638"/>
          <p14:tracePt t="44592" x="893763" y="4040188"/>
          <p14:tracePt t="44600" x="998538" y="4010025"/>
          <p14:tracePt t="44608" x="1117600" y="3965575"/>
          <p14:tracePt t="44616" x="1162050" y="3951288"/>
          <p14:tracePt t="44624" x="1222375" y="3935413"/>
          <p14:tracePt t="44633" x="1296988" y="3935413"/>
          <p14:tracePt t="44640" x="1430338" y="3921125"/>
          <p14:tracePt t="44648" x="1535113" y="3906838"/>
          <p14:tracePt t="44656" x="1654175" y="3906838"/>
          <p14:tracePt t="44664" x="1758950" y="3906838"/>
          <p14:tracePt t="44672" x="1892300" y="3906838"/>
          <p14:tracePt t="44680" x="1922463" y="3906838"/>
          <p14:tracePt t="44688" x="1982788" y="3906838"/>
          <p14:tracePt t="44697" x="2057400" y="3906838"/>
          <p14:tracePt t="44704" x="2160588" y="3906838"/>
          <p14:tracePt t="44714" x="2279650" y="3906838"/>
          <p14:tracePt t="44720" x="2384425" y="3906838"/>
          <p14:tracePt t="44728" x="2503488" y="3906838"/>
          <p14:tracePt t="44736" x="2652713" y="3906838"/>
          <p14:tracePt t="44744" x="2787650" y="3906838"/>
          <p14:tracePt t="44752" x="2832100" y="3906838"/>
          <p14:tracePt t="44760" x="2876550" y="3906838"/>
          <p14:tracePt t="44768" x="2951163" y="3906838"/>
          <p14:tracePt t="44776" x="3025775" y="3906838"/>
          <p14:tracePt t="44784" x="3130550" y="3906838"/>
          <p14:tracePt t="44792" x="3233738" y="3906838"/>
          <p14:tracePt t="44800" x="3338513" y="3906838"/>
          <p14:tracePt t="44808" x="3413125" y="3906838"/>
          <p14:tracePt t="44816" x="3473450" y="3906838"/>
          <p14:tracePt t="44824" x="3517900" y="3906838"/>
          <p14:tracePt t="44832" x="3606800" y="3906838"/>
          <p14:tracePt t="44840" x="3636963" y="3906838"/>
          <p14:tracePt t="44848" x="3667125" y="3921125"/>
          <p14:tracePt t="44856" x="3681413" y="3921125"/>
          <p14:tracePt t="44864" x="3695700" y="3921125"/>
          <p14:tracePt t="44872" x="3711575" y="3921125"/>
          <p14:tracePt t="44880" x="3725863" y="3921125"/>
          <p14:tracePt t="44888" x="3741738" y="3935413"/>
          <p14:tracePt t="44897" x="3756025" y="3935413"/>
          <p14:tracePt t="44904" x="3786188" y="3935413"/>
          <p14:tracePt t="44914" x="3816350" y="3951288"/>
          <p14:tracePt t="44920" x="3860800" y="3951288"/>
          <p14:tracePt t="44928" x="3889375" y="3965575"/>
          <p14:tracePt t="44936" x="3919538" y="3965575"/>
          <p14:tracePt t="44944" x="3963988" y="3965575"/>
          <p14:tracePt t="44952" x="4010025" y="3979863"/>
          <p14:tracePt t="44960" x="4054475" y="3979863"/>
          <p14:tracePt t="44968" x="4098925" y="3995738"/>
          <p14:tracePt t="44981" x="4143375" y="4010025"/>
          <p14:tracePt t="44984" x="4157663" y="4010025"/>
          <p14:tracePt t="44992" x="4187825" y="4025900"/>
          <p14:tracePt t="45000" x="4203700" y="4025900"/>
          <p14:tracePt t="45016" x="4217988" y="4025900"/>
          <p14:tracePt t="45024" x="4217988" y="4040188"/>
          <p14:tracePt t="45032" x="4232275" y="4040188"/>
          <p14:tracePt t="45040" x="4232275" y="4054475"/>
          <p14:tracePt t="45056" x="4248150" y="4054475"/>
          <p14:tracePt t="45063" x="4262438" y="4054475"/>
          <p14:tracePt t="45072" x="4278313" y="4070350"/>
          <p14:tracePt t="45088" x="4306888" y="4070350"/>
          <p14:tracePt t="45104" x="4322763" y="4070350"/>
          <p14:tracePt t="45138" x="4337050" y="4070350"/>
          <p14:tracePt t="45145" x="4337050" y="4084638"/>
          <p14:tracePt t="45153" x="4352925" y="4084638"/>
          <p14:tracePt t="45161" x="4352925" y="4100513"/>
          <p14:tracePt t="45168" x="4367213" y="4100513"/>
          <p14:tracePt t="45176" x="4381500" y="4114800"/>
          <p14:tracePt t="45184" x="4381500" y="4129088"/>
          <p14:tracePt t="45192" x="4397375" y="4129088"/>
          <p14:tracePt t="45200" x="4411663" y="4144963"/>
          <p14:tracePt t="45208" x="4425950" y="4159250"/>
          <p14:tracePt t="45232" x="4441825" y="4175125"/>
          <p14:tracePt t="45240" x="4456113" y="4189413"/>
          <p14:tracePt t="45248" x="4471988" y="4203700"/>
          <p14:tracePt t="45256" x="4486275" y="4203700"/>
          <p14:tracePt t="45264" x="4500563" y="4219575"/>
          <p14:tracePt t="45272" x="4516438" y="4264025"/>
          <p14:tracePt t="45280" x="4546600" y="4278313"/>
          <p14:tracePt t="45288" x="4575175" y="4308475"/>
          <p14:tracePt t="45296" x="4591050" y="4338638"/>
          <p14:tracePt t="45305" x="4591050" y="4352925"/>
          <p14:tracePt t="45315" x="4591050" y="4368800"/>
          <p14:tracePt t="45320" x="4591050" y="4383088"/>
          <p14:tracePt t="45328" x="4605338" y="4397375"/>
          <p14:tracePt t="45346" x="4605338" y="4413250"/>
          <p14:tracePt t="45352" x="4605338" y="4427538"/>
          <p14:tracePt t="45368" x="4605338" y="4457700"/>
          <p14:tracePt t="45376" x="4605338" y="4471988"/>
          <p14:tracePt t="45392" x="4605338" y="4487863"/>
          <p14:tracePt t="45400" x="4605338" y="4518025"/>
          <p14:tracePt t="45408" x="4575175" y="4562475"/>
          <p14:tracePt t="45416" x="4575175" y="4576763"/>
          <p14:tracePt t="45424" x="4546600" y="4606925"/>
          <p14:tracePt t="45432" x="4500563" y="4651375"/>
          <p14:tracePt t="45440" x="4471988" y="4695825"/>
          <p14:tracePt t="45448" x="4441825" y="4711700"/>
          <p14:tracePt t="45456" x="4411663" y="4740275"/>
          <p14:tracePt t="45464" x="4381500" y="4756150"/>
          <p14:tracePt t="45472" x="4352925" y="4770438"/>
          <p14:tracePt t="45480" x="4322763" y="4800600"/>
          <p14:tracePt t="45488" x="4306888" y="4800600"/>
          <p14:tracePt t="45497" x="4262438" y="4814888"/>
          <p14:tracePt t="45504" x="4217988" y="4830763"/>
          <p14:tracePt t="45514" x="4157663" y="4845050"/>
          <p14:tracePt t="45520" x="4129088" y="4845050"/>
          <p14:tracePt t="45527" x="4054475" y="4845050"/>
          <p14:tracePt t="45536" x="3994150" y="4845050"/>
          <p14:tracePt t="45544" x="3919538" y="4845050"/>
          <p14:tracePt t="45552" x="3816350" y="4845050"/>
          <p14:tracePt t="45560" x="3711575" y="4845050"/>
          <p14:tracePt t="45568" x="3621088" y="4845050"/>
          <p14:tracePt t="45576" x="3517900" y="4845050"/>
          <p14:tracePt t="45584" x="3413125" y="4845050"/>
          <p14:tracePt t="45593" x="3308350" y="4845050"/>
          <p14:tracePt t="45600" x="3233738" y="4845050"/>
          <p14:tracePt t="45608" x="3175000" y="4845050"/>
          <p14:tracePt t="45616" x="3144838" y="4845050"/>
          <p14:tracePt t="45624" x="3084513" y="4845050"/>
          <p14:tracePt t="45632" x="3025775" y="4845050"/>
          <p14:tracePt t="45648" x="2981325" y="4845050"/>
          <p14:tracePt t="45656" x="2921000" y="4845050"/>
          <p14:tracePt t="45663" x="2906713" y="4845050"/>
          <p14:tracePt t="45672" x="2862263" y="4845050"/>
          <p14:tracePt t="45680" x="2816225" y="4845050"/>
          <p14:tracePt t="45688" x="2801938" y="4845050"/>
          <p14:tracePt t="45697" x="2743200" y="4845050"/>
          <p14:tracePt t="45704" x="2682875" y="4845050"/>
          <p14:tracePt t="45713" x="2638425" y="4845050"/>
          <p14:tracePt t="45720" x="2593975" y="4845050"/>
          <p14:tracePt t="45728" x="2547938" y="4845050"/>
          <p14:tracePt t="45736" x="2519363" y="4845050"/>
          <p14:tracePt t="45744" x="2474913" y="4845050"/>
          <p14:tracePt t="45752" x="2444750" y="4860925"/>
          <p14:tracePt t="45760" x="2428875" y="4860925"/>
          <p14:tracePt t="45768" x="2414588" y="4860925"/>
          <p14:tracePt t="45776" x="2384425" y="4860925"/>
          <p14:tracePt t="45784" x="2370138" y="4875213"/>
          <p14:tracePt t="45792" x="2309813" y="4889500"/>
          <p14:tracePt t="45800" x="2265363" y="4905375"/>
          <p14:tracePt t="45808" x="2206625" y="4919663"/>
          <p14:tracePt t="45816" x="2176463" y="4919663"/>
          <p14:tracePt t="45824" x="2116138" y="4935538"/>
          <p14:tracePt t="45832" x="2027238" y="4949825"/>
          <p14:tracePt t="45840" x="1997075" y="4949825"/>
          <p14:tracePt t="45848" x="1938338" y="4964113"/>
          <p14:tracePt t="45856" x="1847850" y="4979988"/>
          <p14:tracePt t="45863" x="1833563" y="4994275"/>
          <p14:tracePt t="45872" x="1773238" y="4994275"/>
          <p14:tracePt t="45880" x="1743075" y="5008563"/>
          <p14:tracePt t="45888" x="1714500" y="5008563"/>
          <p14:tracePt t="45897" x="1684338" y="5024438"/>
          <p14:tracePt t="45904" x="1639888" y="5024438"/>
          <p14:tracePt t="45922" x="1595438" y="5024438"/>
          <p14:tracePt t="45929" x="1579563" y="5024438"/>
          <p14:tracePt t="45936" x="1549400" y="5038725"/>
          <p14:tracePt t="45944" x="1490663" y="5038725"/>
          <p14:tracePt t="45952" x="1474788" y="5038725"/>
          <p14:tracePt t="45960" x="1446213" y="5038725"/>
          <p14:tracePt t="45968" x="1416050" y="5038725"/>
          <p14:tracePt t="45976" x="1385888" y="5038725"/>
          <p14:tracePt t="45984" x="1355725" y="5038725"/>
          <p14:tracePt t="45997" x="1327150" y="5038725"/>
          <p14:tracePt t="46000" x="1311275" y="5024438"/>
          <p14:tracePt t="46008" x="1296988" y="5008563"/>
          <p14:tracePt t="46016" x="1266825" y="5008563"/>
          <p14:tracePt t="46024" x="1236663" y="4994275"/>
          <p14:tracePt t="46032" x="1206500" y="4964113"/>
          <p14:tracePt t="46040" x="1162050" y="4964113"/>
          <p14:tracePt t="46048" x="1133475" y="4935538"/>
          <p14:tracePt t="46056" x="1073150" y="4905375"/>
          <p14:tracePt t="46064" x="1028700" y="4875213"/>
          <p14:tracePt t="46072" x="968375" y="4860925"/>
          <p14:tracePt t="46080" x="909638" y="4830763"/>
          <p14:tracePt t="46088" x="879475" y="4800600"/>
          <p14:tracePt t="46097" x="835025" y="4770438"/>
          <p14:tracePt t="46104" x="804863" y="4740275"/>
          <p14:tracePt t="46114" x="790575" y="4740275"/>
          <p14:tracePt t="46120" x="790575" y="4725988"/>
          <p14:tracePt t="46128" x="774700" y="4695825"/>
          <p14:tracePt t="46146" x="774700" y="4665663"/>
          <p14:tracePt t="46152" x="774700" y="4637088"/>
          <p14:tracePt t="46160" x="774700" y="4621213"/>
          <p14:tracePt t="46168" x="774700" y="4592638"/>
          <p14:tracePt t="46184" x="774700" y="4546600"/>
          <p14:tracePt t="46192" x="774700" y="4532313"/>
          <p14:tracePt t="46200" x="774700" y="4502150"/>
          <p14:tracePt t="46208" x="790575" y="4443413"/>
          <p14:tracePt t="46216" x="804863" y="4397375"/>
          <p14:tracePt t="46224" x="835025" y="4352925"/>
          <p14:tracePt t="46232" x="835025" y="4338638"/>
          <p14:tracePt t="46240" x="849313" y="4308475"/>
          <p14:tracePt t="46248" x="865188" y="4264025"/>
          <p14:tracePt t="46256" x="879475" y="4249738"/>
          <p14:tracePt t="46264" x="909638" y="4203700"/>
          <p14:tracePt t="46272" x="954088" y="4175125"/>
          <p14:tracePt t="46280" x="968375" y="4144963"/>
          <p14:tracePt t="46288" x="998538" y="4129088"/>
          <p14:tracePt t="46297" x="1028700" y="4114800"/>
          <p14:tracePt t="46304" x="1087438" y="4084638"/>
          <p14:tracePt t="46312" x="1133475" y="4054475"/>
          <p14:tracePt t="46320" x="1192213" y="4025900"/>
          <p14:tracePt t="46329" x="1296988" y="3951288"/>
          <p14:tracePt t="46336" x="1416050" y="3906838"/>
          <p14:tracePt t="46343" x="1474788" y="3890963"/>
          <p14:tracePt t="46352" x="1579563" y="3860800"/>
          <p14:tracePt t="46361" x="1654175" y="3832225"/>
          <p14:tracePt t="46368" x="1817688" y="3786188"/>
          <p14:tracePt t="46376" x="1997075" y="3741738"/>
          <p14:tracePt t="46384" x="2176463" y="3711575"/>
          <p14:tracePt t="46392" x="2370138" y="3667125"/>
          <p14:tracePt t="46400" x="2578100" y="3622675"/>
          <p14:tracePt t="46408" x="2771775" y="3592513"/>
          <p14:tracePt t="46416" x="2981325" y="3563938"/>
          <p14:tracePt t="46424" x="3159125" y="3548063"/>
          <p14:tracePt t="46432" x="3308350" y="3548063"/>
          <p14:tracePt t="46440" x="3427413" y="3548063"/>
          <p14:tracePt t="46448" x="3548063" y="3548063"/>
          <p14:tracePt t="46457" x="3681413" y="3548063"/>
          <p14:tracePt t="46464" x="3800475" y="3548063"/>
          <p14:tracePt t="46472" x="3905250" y="3548063"/>
          <p14:tracePt t="46480" x="4010025" y="3548063"/>
          <p14:tracePt t="46488" x="4084638" y="3548063"/>
          <p14:tracePt t="46497" x="4187825" y="3548063"/>
          <p14:tracePt t="46504" x="4306888" y="3548063"/>
          <p14:tracePt t="46513" x="4441825" y="3563938"/>
          <p14:tracePt t="46520" x="4546600" y="3592513"/>
          <p14:tracePt t="46528" x="4679950" y="3622675"/>
          <p14:tracePt t="46536" x="4784725" y="3636963"/>
          <p14:tracePt t="46544" x="4814888" y="3652838"/>
          <p14:tracePt t="46552" x="4859338" y="3683000"/>
          <p14:tracePt t="46560" x="4873625" y="3697288"/>
          <p14:tracePt t="46568" x="4889500" y="3697288"/>
          <p14:tracePt t="46576" x="4889500" y="3711575"/>
          <p14:tracePt t="46584" x="4889500" y="3741738"/>
          <p14:tracePt t="46593" x="4889500" y="3757613"/>
          <p14:tracePt t="46600" x="4889500" y="3802063"/>
          <p14:tracePt t="46608" x="4889500" y="3846513"/>
          <p14:tracePt t="46616" x="4889500" y="3860800"/>
          <p14:tracePt t="46624" x="4889500" y="3921125"/>
          <p14:tracePt t="46632" x="4889500" y="3965575"/>
          <p14:tracePt t="46640" x="4889500" y="3995738"/>
          <p14:tracePt t="46648" x="4889500" y="4054475"/>
          <p14:tracePt t="46656" x="4889500" y="4114800"/>
          <p14:tracePt t="46664" x="4843463" y="4203700"/>
          <p14:tracePt t="46672" x="4814888" y="4249738"/>
          <p14:tracePt t="46680" x="4784725" y="4294188"/>
          <p14:tracePt t="46688" x="4754563" y="4352925"/>
          <p14:tracePt t="46697" x="4724400" y="4383088"/>
          <p14:tracePt t="46704" x="4679950" y="4413250"/>
          <p14:tracePt t="46713" x="4635500" y="4471988"/>
          <p14:tracePt t="46720" x="4621213" y="4487863"/>
          <p14:tracePt t="46728" x="4591050" y="4502150"/>
          <p14:tracePt t="46736" x="4560888" y="4532313"/>
          <p14:tracePt t="46744" x="4516438" y="4562475"/>
          <p14:tracePt t="46752" x="4486275" y="4576763"/>
          <p14:tracePt t="46760" x="4425950" y="4606925"/>
          <p14:tracePt t="46768" x="4381500" y="4621213"/>
          <p14:tracePt t="46776" x="4322763" y="4621213"/>
          <p14:tracePt t="46784" x="4262438" y="4621213"/>
          <p14:tracePt t="46792" x="4187825" y="4637088"/>
          <p14:tracePt t="46800" x="4129088" y="4637088"/>
          <p14:tracePt t="46808" x="4068763" y="4637088"/>
          <p14:tracePt t="46816" x="3979863" y="4651375"/>
          <p14:tracePt t="46824" x="3935413" y="4665663"/>
          <p14:tracePt t="46832" x="3919538" y="4681538"/>
          <p14:tracePt t="46840" x="3889375" y="4695825"/>
          <p14:tracePt t="46848" x="3875088" y="4695825"/>
          <p14:tracePt t="46856" x="3860800" y="4711700"/>
          <p14:tracePt t="46864" x="3860800" y="4725988"/>
          <p14:tracePt t="46872" x="3830638" y="4725988"/>
          <p14:tracePt t="46880" x="3770313" y="4786313"/>
          <p14:tracePt t="46888" x="3756025" y="4786313"/>
          <p14:tracePt t="46896" x="3711575" y="4800600"/>
          <p14:tracePt t="46904" x="3667125" y="4814888"/>
          <p14:tracePt t="46913" x="3606800" y="4830763"/>
          <p14:tracePt t="46920" x="3562350" y="4845050"/>
          <p14:tracePt t="46930" x="3473450" y="4860925"/>
          <p14:tracePt t="46936" x="3413125" y="4875213"/>
          <p14:tracePt t="46944" x="3382963" y="4875213"/>
          <p14:tracePt t="46952" x="3324225" y="4875213"/>
          <p14:tracePt t="46960" x="3219450" y="4889500"/>
          <p14:tracePt t="46968" x="3189288" y="4889500"/>
          <p14:tracePt t="46976" x="3130550" y="4905375"/>
          <p14:tracePt t="46984" x="3100388" y="4905375"/>
          <p14:tracePt t="46992" x="3070225" y="4905375"/>
          <p14:tracePt t="47000" x="3025775" y="4919663"/>
          <p14:tracePt t="47008" x="2965450" y="4919663"/>
          <p14:tracePt t="47016" x="2936875" y="4935538"/>
          <p14:tracePt t="47024" x="2906713" y="4949825"/>
          <p14:tracePt t="47032" x="2862263" y="4949825"/>
          <p14:tracePt t="47040" x="2832100" y="4964113"/>
          <p14:tracePt t="47048" x="2801938" y="4964113"/>
          <p14:tracePt t="47056" x="2757488" y="4979988"/>
          <p14:tracePt t="47064" x="2697163" y="4994275"/>
          <p14:tracePt t="47072" x="2652713" y="5008563"/>
          <p14:tracePt t="47080" x="2578100" y="5024438"/>
          <p14:tracePt t="47088" x="2519363" y="5038725"/>
          <p14:tracePt t="47097" x="2414588" y="5083175"/>
          <p14:tracePt t="47104" x="2370138" y="5083175"/>
          <p14:tracePt t="47113" x="2325688" y="5083175"/>
          <p14:tracePt t="47120" x="2220913" y="5099050"/>
          <p14:tracePt t="47130" x="2146300" y="5099050"/>
          <p14:tracePt t="47136" x="2071688" y="5099050"/>
          <p14:tracePt t="47144" x="1938338" y="5099050"/>
          <p14:tracePt t="47152" x="1789113" y="5099050"/>
          <p14:tracePt t="47159" x="1684338" y="5099050"/>
          <p14:tracePt t="47168" x="1579563" y="5054600"/>
          <p14:tracePt t="47176" x="1535113" y="5024438"/>
          <p14:tracePt t="47184" x="1504950" y="4994275"/>
          <p14:tracePt t="47192" x="1460500" y="4994275"/>
          <p14:tracePt t="47200" x="1446213" y="4979988"/>
          <p14:tracePt t="47208" x="1430338" y="4979988"/>
          <p14:tracePt t="47216" x="1416050" y="4964113"/>
          <p14:tracePt t="47224" x="1401763" y="4964113"/>
          <p14:tracePt t="47232" x="1385888" y="4964113"/>
          <p14:tracePt t="47240" x="1371600" y="4964113"/>
          <p14:tracePt t="47248" x="1355725" y="4964113"/>
          <p14:tracePt t="47256" x="1341438" y="4964113"/>
          <p14:tracePt t="47264" x="1311275" y="4964113"/>
          <p14:tracePt t="47272" x="1266825" y="4964113"/>
          <p14:tracePt t="47279" x="1236663" y="4964113"/>
          <p14:tracePt t="47288" x="1192213" y="4964113"/>
          <p14:tracePt t="47296" x="1147763" y="4964113"/>
          <p14:tracePt t="47304" x="1117600" y="4949825"/>
          <p14:tracePt t="47313" x="1087438" y="4949825"/>
          <p14:tracePt t="47320" x="1042988" y="4949825"/>
          <p14:tracePt t="47329" x="1028700" y="4935538"/>
          <p14:tracePt t="47336" x="984250" y="4935538"/>
          <p14:tracePt t="47344" x="938213" y="4919663"/>
          <p14:tracePt t="47352" x="909638" y="4919663"/>
          <p14:tracePt t="47360" x="865188" y="4919663"/>
          <p14:tracePt t="47368" x="835025" y="4905375"/>
          <p14:tracePt t="47376" x="819150" y="4889500"/>
          <p14:tracePt t="47384" x="804863" y="4875213"/>
          <p14:tracePt t="47392" x="790575" y="4860925"/>
          <p14:tracePt t="47400" x="774700" y="4860925"/>
          <p14:tracePt t="47408" x="774700" y="4845050"/>
          <p14:tracePt t="47416" x="760413" y="4830763"/>
          <p14:tracePt t="47424" x="744538" y="4830763"/>
          <p14:tracePt t="47432" x="730250" y="4830763"/>
          <p14:tracePt t="47440" x="715963" y="4814888"/>
          <p14:tracePt t="47448" x="700088" y="4800600"/>
          <p14:tracePt t="47489" x="685800" y="4786313"/>
          <p14:tracePt t="47514" x="669925" y="4786313"/>
          <p14:tracePt t="47520" x="655638" y="4756150"/>
          <p14:tracePt t="47529" x="655638" y="4740275"/>
          <p14:tracePt t="47536" x="641350" y="4725988"/>
          <p14:tracePt t="47545" x="641350" y="4695825"/>
          <p14:tracePt t="47552" x="625475" y="4681538"/>
          <p14:tracePt t="47560" x="596900" y="4637088"/>
          <p14:tracePt t="47568" x="581025" y="4606925"/>
          <p14:tracePt t="47576" x="581025" y="4576763"/>
          <p14:tracePt t="47584" x="566738" y="4562475"/>
          <p14:tracePt t="47592" x="566738" y="4532313"/>
          <p14:tracePt t="47600" x="566738" y="4518025"/>
          <p14:tracePt t="47608" x="566738" y="4502150"/>
          <p14:tracePt t="47616" x="566738" y="4457700"/>
          <p14:tracePt t="47624" x="566738" y="4443413"/>
          <p14:tracePt t="47632" x="625475" y="4397375"/>
          <p14:tracePt t="47640" x="669925" y="4352925"/>
          <p14:tracePt t="47648" x="730250" y="4322763"/>
          <p14:tracePt t="47657" x="774700" y="4294188"/>
          <p14:tracePt t="47664" x="879475" y="4219575"/>
          <p14:tracePt t="47672" x="923925" y="4203700"/>
          <p14:tracePt t="47680" x="1058863" y="4175125"/>
          <p14:tracePt t="47688" x="1236663" y="4114800"/>
          <p14:tracePt t="47696" x="1490663" y="4054475"/>
          <p14:tracePt t="47704" x="1789113" y="3965575"/>
          <p14:tracePt t="47713" x="2176463" y="3876675"/>
          <p14:tracePt t="47720" x="2563813" y="3802063"/>
          <p14:tracePt t="47729" x="2965450" y="3727450"/>
          <p14:tracePt t="47736" x="3294063" y="3683000"/>
          <p14:tracePt t="47743" x="3548063" y="3652838"/>
          <p14:tracePt t="47752" x="3786188" y="3636963"/>
          <p14:tracePt t="47760" x="4010025" y="3622675"/>
          <p14:tracePt t="47768" x="4217988" y="3592513"/>
          <p14:tracePt t="47776" x="4262438" y="3592513"/>
          <p14:tracePt t="47784" x="4352925" y="3592513"/>
          <p14:tracePt t="47792" x="4411663" y="3592513"/>
          <p14:tracePt t="47800" x="4441825" y="3592513"/>
          <p14:tracePt t="47808" x="4500563" y="3592513"/>
          <p14:tracePt t="47816" x="4605338" y="3608388"/>
          <p14:tracePt t="47824" x="4694238" y="3652838"/>
          <p14:tracePt t="47832" x="4754563" y="3667125"/>
          <p14:tracePt t="47840" x="4859338" y="3697288"/>
          <p14:tracePt t="47848" x="4889500" y="3697288"/>
          <p14:tracePt t="47856" x="4978400" y="3711575"/>
          <p14:tracePt t="47864" x="5083175" y="3727450"/>
          <p14:tracePt t="47872" x="5186363" y="3741738"/>
          <p14:tracePt t="47879" x="5260975" y="3757613"/>
          <p14:tracePt t="47888" x="5305425" y="3757613"/>
          <p14:tracePt t="47896" x="5335588" y="3757613"/>
          <p14:tracePt t="47904" x="5351463" y="3771900"/>
          <p14:tracePt t="47954" x="5351463" y="3786188"/>
          <p14:tracePt t="47960" x="5351463" y="3802063"/>
          <p14:tracePt t="47978" x="5351463" y="3816350"/>
          <p14:tracePt t="47984" x="5335588" y="3846513"/>
          <p14:tracePt t="47992" x="5305425" y="3890963"/>
          <p14:tracePt t="48000" x="5276850" y="3921125"/>
          <p14:tracePt t="48008" x="5246688" y="3965575"/>
          <p14:tracePt t="48016" x="5230813" y="4010025"/>
          <p14:tracePt t="48024" x="5186363" y="4040188"/>
          <p14:tracePt t="48032" x="5127625" y="4114800"/>
          <p14:tracePt t="48040" x="5083175" y="4175125"/>
          <p14:tracePt t="48048" x="4962525" y="4294188"/>
          <p14:tracePt t="48056" x="4903788" y="4352925"/>
          <p14:tracePt t="48064" x="4784725" y="4457700"/>
          <p14:tracePt t="48072" x="4694238" y="4532313"/>
          <p14:tracePt t="48080" x="4635500" y="4576763"/>
          <p14:tracePt t="48088" x="4560888" y="4621213"/>
          <p14:tracePt t="48096" x="4500563" y="4695825"/>
          <p14:tracePt t="48104" x="4456113" y="4740275"/>
          <p14:tracePt t="48113" x="4397375" y="4800600"/>
          <p14:tracePt t="48120" x="4352925" y="4860925"/>
          <p14:tracePt t="48129" x="4322763" y="4905375"/>
          <p14:tracePt t="48136" x="4292600" y="4949825"/>
          <p14:tracePt t="48144" x="4278313" y="4979988"/>
          <p14:tracePt t="48152" x="4262438" y="5008563"/>
          <p14:tracePt t="48160" x="4248150" y="5038725"/>
          <p14:tracePt t="48168" x="4232275" y="5068888"/>
          <p14:tracePt t="48176" x="4217988" y="5099050"/>
          <p14:tracePt t="48184" x="4217988" y="5113338"/>
          <p14:tracePt t="48192" x="4203700" y="5129213"/>
          <p14:tracePt t="48200" x="4187825" y="5143500"/>
          <p14:tracePt t="48208" x="4173538" y="5143500"/>
          <p14:tracePt t="48216" x="4173538" y="5157788"/>
          <p14:tracePt t="48224" x="4157663" y="5173663"/>
          <p14:tracePt t="48240" x="4143375" y="5173663"/>
          <p14:tracePt t="48258" x="4129088" y="5187950"/>
          <p14:tracePt t="48264" x="4113213" y="5203825"/>
          <p14:tracePt t="48272" x="4098925" y="5203825"/>
          <p14:tracePt t="48279" x="4084638" y="5203825"/>
          <p14:tracePt t="48289" x="4054475" y="5203825"/>
          <p14:tracePt t="48296" x="4024313" y="5203825"/>
          <p14:tracePt t="48304" x="3979863" y="5203825"/>
          <p14:tracePt t="48313" x="3935413" y="5203825"/>
          <p14:tracePt t="48320" x="3860800" y="5203825"/>
          <p14:tracePt t="48330" x="3770313" y="5203825"/>
          <p14:tracePt t="48336" x="3725863" y="5203825"/>
          <p14:tracePt t="48344" x="3651250" y="5203825"/>
          <p14:tracePt t="48352" x="3576638" y="5203825"/>
          <p14:tracePt t="48361" x="3487738" y="5187950"/>
          <p14:tracePt t="48368" x="3413125" y="5187950"/>
          <p14:tracePt t="48376" x="3338513" y="5187950"/>
          <p14:tracePt t="48384" x="3324225" y="5187950"/>
          <p14:tracePt t="48392" x="3308350" y="5187950"/>
          <p14:tracePt t="48866" x="3308350" y="5157788"/>
          <p14:tracePt t="48873" x="3233738" y="5113338"/>
          <p14:tracePt t="48880" x="3175000" y="5083175"/>
          <p14:tracePt t="48888" x="3114675" y="5038725"/>
          <p14:tracePt t="48896" x="3011488" y="4994275"/>
          <p14:tracePt t="48904" x="2921000" y="4949825"/>
          <p14:tracePt t="48912" x="2832100" y="4919663"/>
          <p14:tracePt t="48920" x="2771775" y="4905375"/>
          <p14:tracePt t="48929" x="2697163" y="4860925"/>
          <p14:tracePt t="48936" x="2608263" y="4830763"/>
          <p14:tracePt t="48946" x="2547938" y="4800600"/>
          <p14:tracePt t="48952" x="2519363" y="4786313"/>
          <p14:tracePt t="48960" x="2503488" y="4770438"/>
          <p14:tracePt t="48968" x="2474913" y="4756150"/>
          <p14:tracePt t="48976" x="2459038" y="4756150"/>
          <p14:tracePt t="48993" x="2444750" y="4756150"/>
          <p14:tracePt t="49013" x="2428875" y="4725988"/>
          <p14:tracePt t="49016" x="2414588" y="4725988"/>
          <p14:tracePt t="49024" x="2400300" y="4711700"/>
          <p14:tracePt t="49032" x="2370138" y="4681538"/>
          <p14:tracePt t="49040" x="2325688" y="4681538"/>
          <p14:tracePt t="49048" x="2309813" y="4681538"/>
          <p14:tracePt t="49056" x="2265363" y="4681538"/>
          <p14:tracePt t="49064" x="2251075" y="4681538"/>
          <p14:tracePt t="49072" x="2235200" y="4681538"/>
          <p14:tracePt t="49080" x="2220913" y="4681538"/>
          <p14:tracePt t="49088" x="2206625" y="4681538"/>
          <p14:tracePt t="49297" x="2235200" y="4681538"/>
          <p14:tracePt t="49304" x="2279650" y="4681538"/>
          <p14:tracePt t="49312" x="2354263" y="4681538"/>
          <p14:tracePt t="49320" x="2400300" y="4681538"/>
          <p14:tracePt t="49329" x="2459038" y="4681538"/>
          <p14:tracePt t="49336" x="2547938" y="4681538"/>
          <p14:tracePt t="49345" x="2622550" y="4681538"/>
          <p14:tracePt t="49352" x="2727325" y="4681538"/>
          <p14:tracePt t="49360" x="2832100" y="4681538"/>
          <p14:tracePt t="49368" x="2906713" y="4681538"/>
          <p14:tracePt t="49376" x="2981325" y="4681538"/>
          <p14:tracePt t="49384" x="3055938" y="4681538"/>
          <p14:tracePt t="49392" x="3114675" y="4665663"/>
          <p14:tracePt t="49400" x="3159125" y="4665663"/>
          <p14:tracePt t="49408" x="3219450" y="4651375"/>
          <p14:tracePt t="49416" x="3294063" y="4651375"/>
          <p14:tracePt t="49424" x="3338513" y="4651375"/>
          <p14:tracePt t="49432" x="3427413" y="4637088"/>
          <p14:tracePt t="49440" x="3473450" y="4637088"/>
          <p14:tracePt t="49448" x="3517900" y="4637088"/>
          <p14:tracePt t="49456" x="3606800" y="4621213"/>
          <p14:tracePt t="49464" x="3636963" y="4621213"/>
          <p14:tracePt t="49472" x="3711575" y="4621213"/>
          <p14:tracePt t="49480" x="3756025" y="4621213"/>
          <p14:tracePt t="49488" x="3800475" y="4621213"/>
          <p14:tracePt t="49496" x="3830638" y="4621213"/>
          <p14:tracePt t="49504" x="3889375" y="4621213"/>
          <p14:tracePt t="49512" x="3919538" y="4621213"/>
          <p14:tracePt t="49520" x="3935413" y="4621213"/>
          <p14:tracePt t="49529" x="3949700" y="4621213"/>
          <p14:tracePt t="49536" x="3994150" y="4621213"/>
          <p14:tracePt t="49545" x="4038600" y="4621213"/>
          <p14:tracePt t="49552" x="4084638" y="4621213"/>
          <p14:tracePt t="49560" x="4098925" y="4621213"/>
          <p14:tracePt t="49568" x="4157663" y="4621213"/>
          <p14:tracePt t="49576" x="4187825" y="4637088"/>
          <p14:tracePt t="49584" x="4217988" y="4637088"/>
          <p14:tracePt t="49592" x="4248150" y="4637088"/>
          <p14:tracePt t="49600" x="4262438" y="4651375"/>
          <p14:tracePt t="49757" x="4248150" y="4695825"/>
          <p14:tracePt t="49764" x="4203700" y="4711700"/>
          <p14:tracePt t="49768" x="4143375" y="4725988"/>
          <p14:tracePt t="49776" x="4084638" y="4740275"/>
          <p14:tracePt t="49784" x="3994150" y="4740275"/>
          <p14:tracePt t="49792" x="3949700" y="4740275"/>
          <p14:tracePt t="49800" x="3830638" y="4740275"/>
          <p14:tracePt t="49808" x="3711575" y="4740275"/>
          <p14:tracePt t="49816" x="3576638" y="4740275"/>
          <p14:tracePt t="49824" x="3382963" y="4740275"/>
          <p14:tracePt t="49832" x="3233738" y="4740275"/>
          <p14:tracePt t="49840" x="3070225" y="4740275"/>
          <p14:tracePt t="49848" x="2906713" y="4740275"/>
          <p14:tracePt t="49856" x="2757488" y="4740275"/>
          <p14:tracePt t="49864" x="2608263" y="4740275"/>
          <p14:tracePt t="49872" x="2489200" y="4756150"/>
          <p14:tracePt t="49880" x="2444750" y="4786313"/>
          <p14:tracePt t="49888" x="2384425" y="4814888"/>
          <p14:tracePt t="49895" x="2325688" y="4830763"/>
          <p14:tracePt t="49904" x="2265363" y="4845050"/>
          <p14:tracePt t="49912" x="2206625" y="4860925"/>
          <p14:tracePt t="49920" x="2176463" y="4875213"/>
          <p14:tracePt t="49929" x="2132013" y="4875213"/>
          <p14:tracePt t="49936" x="2085975" y="4875213"/>
          <p14:tracePt t="49945" x="2027238" y="4889500"/>
          <p14:tracePt t="49952" x="1952625" y="4919663"/>
          <p14:tracePt t="49960" x="1892300" y="4919663"/>
          <p14:tracePt t="49968" x="1817688" y="4935538"/>
          <p14:tracePt t="49976" x="1773238" y="4935538"/>
          <p14:tracePt t="49995" x="1684338" y="4935538"/>
          <p14:tracePt t="50000" x="1624013" y="4935538"/>
          <p14:tracePt t="50008" x="1609725" y="4949825"/>
          <p14:tracePt t="50016" x="1579563" y="4949825"/>
          <p14:tracePt t="50024" x="1549400" y="4949825"/>
          <p14:tracePt t="50032" x="1549400" y="4964113"/>
          <p14:tracePt t="50040" x="1535113" y="4964113"/>
          <p14:tracePt t="50048" x="1520825" y="4979988"/>
          <p14:tracePt t="50056" x="1504950" y="4979988"/>
          <p14:tracePt t="50064" x="1474788" y="4994275"/>
          <p14:tracePt t="50072" x="1430338" y="4994275"/>
          <p14:tracePt t="50088" x="1385888" y="5008563"/>
          <p14:tracePt t="50096" x="1341438" y="5024438"/>
          <p14:tracePt t="50104" x="1281113" y="5038725"/>
          <p14:tracePt t="50113" x="1252538" y="5068888"/>
          <p14:tracePt t="50120" x="1192213" y="5068888"/>
          <p14:tracePt t="50129" x="1147763" y="5083175"/>
          <p14:tracePt t="50136" x="1103313" y="5099050"/>
          <p14:tracePt t="50145" x="1073150" y="5113338"/>
          <p14:tracePt t="50152" x="1042988" y="5113338"/>
          <p14:tracePt t="50162" x="998538" y="5113338"/>
          <p14:tracePt t="50168" x="984250" y="5129213"/>
          <p14:tracePt t="50176" x="954088" y="5129213"/>
          <p14:tracePt t="50184" x="923925" y="5143500"/>
          <p14:tracePt t="50192" x="893763" y="5143500"/>
          <p14:tracePt t="50200" x="849313" y="5157788"/>
          <p14:tracePt t="50209" x="819150" y="5157788"/>
          <p14:tracePt t="50215" x="790575" y="5157788"/>
          <p14:tracePt t="50224" x="744538" y="5157788"/>
          <p14:tracePt t="50232" x="715963" y="5157788"/>
          <p14:tracePt t="50240" x="685800" y="5157788"/>
          <p14:tracePt t="50248" x="669925" y="5157788"/>
          <p14:tracePt t="50255" x="641350" y="5157788"/>
          <p14:tracePt t="50273" x="641350" y="5173663"/>
          <p14:tracePt t="50280" x="625475" y="5173663"/>
          <p14:tracePt t="50393" x="625475" y="5187950"/>
          <p14:tracePt t="50402" x="625475" y="5218113"/>
          <p14:tracePt t="50408" x="625475" y="5248275"/>
          <p14:tracePt t="50416" x="625475" y="5262563"/>
          <p14:tracePt t="50424" x="625475" y="5278438"/>
          <p14:tracePt t="50432" x="641350" y="5307013"/>
          <p14:tracePt t="50440" x="655638" y="5322888"/>
          <p14:tracePt t="50448" x="655638" y="5351463"/>
          <p14:tracePt t="50456" x="685800" y="5381625"/>
          <p14:tracePt t="50464" x="700088" y="5397500"/>
          <p14:tracePt t="50472" x="744538" y="5426075"/>
          <p14:tracePt t="50480" x="774700" y="5441950"/>
          <p14:tracePt t="50488" x="804863" y="5486400"/>
          <p14:tracePt t="50495" x="849313" y="5516563"/>
          <p14:tracePt t="50504" x="893763" y="5546725"/>
          <p14:tracePt t="50512" x="938213" y="5561013"/>
          <p14:tracePt t="50520" x="1012825" y="5591175"/>
          <p14:tracePt t="50529" x="1058863" y="5605463"/>
          <p14:tracePt t="50536" x="1117600" y="5621338"/>
          <p14:tracePt t="50546" x="1147763" y="5635625"/>
          <p14:tracePt t="50552" x="1192213" y="5635625"/>
          <p14:tracePt t="50561" x="1252538" y="5649913"/>
          <p14:tracePt t="50568" x="1311275" y="5649913"/>
          <p14:tracePt t="50576" x="1401763" y="5649913"/>
          <p14:tracePt t="50584" x="1504950" y="5649913"/>
          <p14:tracePt t="50592" x="1595438" y="5649913"/>
          <p14:tracePt t="50600" x="1684338" y="5649913"/>
          <p14:tracePt t="50608" x="1728788" y="5649913"/>
          <p14:tracePt t="50616" x="1833563" y="5649913"/>
          <p14:tracePt t="50624" x="1908175" y="5649913"/>
          <p14:tracePt t="50632" x="2027238" y="5649913"/>
          <p14:tracePt t="50640" x="2132013" y="5649913"/>
          <p14:tracePt t="50649" x="2206625" y="5649913"/>
          <p14:tracePt t="50656" x="2295525" y="5635625"/>
          <p14:tracePt t="50664" x="2370138" y="5635625"/>
          <p14:tracePt t="50673" x="2400300" y="5635625"/>
          <p14:tracePt t="50680" x="2489200" y="5621338"/>
          <p14:tracePt t="50688" x="2547938" y="5621338"/>
          <p14:tracePt t="50697" x="2622550" y="5591175"/>
          <p14:tracePt t="50704" x="2668588" y="5591175"/>
          <p14:tracePt t="50712" x="2713038" y="5591175"/>
          <p14:tracePt t="50720" x="2771775" y="5575300"/>
          <p14:tracePt t="50729" x="2862263" y="5546725"/>
          <p14:tracePt t="50736" x="2965450" y="5530850"/>
          <p14:tracePt t="50745" x="3070225" y="5516563"/>
          <p14:tracePt t="50752" x="3144838" y="5500688"/>
          <p14:tracePt t="50762" x="3205163" y="5486400"/>
          <p14:tracePt t="50768" x="3263900" y="5472113"/>
          <p14:tracePt t="50776" x="3308350" y="5456238"/>
          <p14:tracePt t="50784" x="3368675" y="5426075"/>
          <p14:tracePt t="50792" x="3443288" y="5411788"/>
          <p14:tracePt t="50800" x="3502025" y="5381625"/>
          <p14:tracePt t="50808" x="3592513" y="5367338"/>
          <p14:tracePt t="50816" x="3636963" y="5351463"/>
          <p14:tracePt t="50824" x="3681413" y="5337175"/>
          <p14:tracePt t="50832" x="3741738" y="5307013"/>
          <p14:tracePt t="50840" x="3800475" y="5292725"/>
          <p14:tracePt t="50848" x="3830638" y="5278438"/>
          <p14:tracePt t="50856" x="3905250" y="5262563"/>
          <p14:tracePt t="50864" x="3949700" y="5248275"/>
          <p14:tracePt t="50872" x="4010025" y="5218113"/>
          <p14:tracePt t="50880" x="4054475" y="5203825"/>
          <p14:tracePt t="50888" x="4098925" y="5187950"/>
          <p14:tracePt t="50896" x="4157663" y="5173663"/>
          <p14:tracePt t="50904" x="4217988" y="5129213"/>
          <p14:tracePt t="50912" x="4262438" y="5113338"/>
          <p14:tracePt t="50920" x="4322763" y="5083175"/>
          <p14:tracePt t="50928" x="4381500" y="5054600"/>
          <p14:tracePt t="50936" x="4425950" y="5024438"/>
          <p14:tracePt t="50945" x="4486275" y="5008563"/>
          <p14:tracePt t="50952" x="4516438" y="4979988"/>
          <p14:tracePt t="50962" x="4546600" y="4964113"/>
          <p14:tracePt t="50968" x="4591050" y="4949825"/>
          <p14:tracePt t="50976" x="4605338" y="4935538"/>
          <p14:tracePt t="51025" x="4605338" y="4919663"/>
          <p14:tracePt t="51033" x="4605338" y="4889500"/>
          <p14:tracePt t="51049" x="4591050" y="4860925"/>
          <p14:tracePt t="51056" x="4560888" y="4845050"/>
          <p14:tracePt t="51065" x="4530725" y="4814888"/>
          <p14:tracePt t="51072" x="4471988" y="4786313"/>
          <p14:tracePt t="51081" x="4352925" y="4756150"/>
          <p14:tracePt t="51088" x="4322763" y="4740275"/>
          <p14:tracePt t="51096" x="4248150" y="4725988"/>
          <p14:tracePt t="51104" x="4113213" y="4711700"/>
          <p14:tracePt t="51113" x="3935413" y="4695825"/>
          <p14:tracePt t="51122" x="3756025" y="4665663"/>
          <p14:tracePt t="51130" x="3517900" y="4621213"/>
          <p14:tracePt t="51137" x="3294063" y="4606925"/>
          <p14:tracePt t="51146" x="3040063" y="4592638"/>
          <p14:tracePt t="51154" x="2816225" y="4562475"/>
          <p14:tracePt t="51162" x="2563813" y="4562475"/>
          <p14:tracePt t="51168" x="2339975" y="4562475"/>
          <p14:tracePt t="51176" x="2101850" y="4546600"/>
          <p14:tracePt t="51185" x="1878013" y="4546600"/>
          <p14:tracePt t="51193" x="1684338" y="4546600"/>
          <p14:tracePt t="51200" x="1474788" y="4546600"/>
          <p14:tracePt t="51208" x="1311275" y="4546600"/>
          <p14:tracePt t="51216" x="1162050" y="4546600"/>
          <p14:tracePt t="51224" x="1012825" y="4546600"/>
          <p14:tracePt t="51233" x="879475" y="4546600"/>
          <p14:tracePt t="51240" x="730250" y="4546600"/>
          <p14:tracePt t="51249" x="596900" y="4562475"/>
          <p14:tracePt t="51256" x="522288" y="4592638"/>
          <p14:tracePt t="51265" x="417513" y="4621213"/>
          <p14:tracePt t="51273" x="373063" y="4637088"/>
          <p14:tracePt t="51281" x="312738" y="4665663"/>
          <p14:tracePt t="51289" x="254000" y="4681538"/>
          <p14:tracePt t="51296" x="163513" y="4725988"/>
          <p14:tracePt t="51304" x="149225" y="4740275"/>
          <p14:tracePt t="51313" x="88900" y="4770438"/>
          <p14:tracePt t="51321" x="60325" y="4786313"/>
          <p14:tracePt t="51329" x="30163" y="4814888"/>
          <p14:tracePt t="51464" x="30163" y="5397500"/>
          <p14:tracePt t="51472" x="60325" y="5441950"/>
          <p14:tracePt t="51480" x="88900" y="5486400"/>
          <p14:tracePt t="51488" x="104775" y="5500688"/>
          <p14:tracePt t="51496" x="149225" y="5561013"/>
          <p14:tracePt t="51504" x="268288" y="5665788"/>
          <p14:tracePt t="51512" x="342900" y="5724525"/>
          <p14:tracePt t="51520" x="387350" y="5768975"/>
          <p14:tracePt t="51528" x="492125" y="5843588"/>
          <p14:tracePt t="51536" x="581025" y="5918200"/>
          <p14:tracePt t="51545" x="715963" y="5992813"/>
          <p14:tracePt t="51552" x="835025" y="6053138"/>
          <p14:tracePt t="51561" x="984250" y="6127750"/>
          <p14:tracePt t="51568" x="1162050" y="6186488"/>
          <p14:tracePt t="51576" x="1341438" y="6246813"/>
          <p14:tracePt t="51584" x="1504950" y="6291263"/>
          <p14:tracePt t="51592" x="1698625" y="6335713"/>
          <p14:tracePt t="51600" x="1908175" y="6351588"/>
          <p14:tracePt t="51608" x="2101850" y="6365875"/>
          <p14:tracePt t="51616" x="2325688" y="6365875"/>
          <p14:tracePt t="51624" x="2519363" y="6365875"/>
          <p14:tracePt t="51632" x="2771775" y="6365875"/>
          <p14:tracePt t="51640" x="2995613" y="6365875"/>
          <p14:tracePt t="51648" x="3233738" y="6365875"/>
          <p14:tracePt t="51656" x="3457575" y="6351588"/>
          <p14:tracePt t="51664" x="3667125" y="6321425"/>
          <p14:tracePt t="51672" x="3844925" y="6307138"/>
          <p14:tracePt t="51680" x="4068763" y="6261100"/>
          <p14:tracePt t="51688" x="4248150" y="6246813"/>
          <p14:tracePt t="51696" x="4397375" y="6202363"/>
          <p14:tracePt t="51704" x="4530725" y="6186488"/>
          <p14:tracePt t="51712" x="4635500" y="6172200"/>
          <p14:tracePt t="51720" x="4649788" y="6157913"/>
          <p14:tracePt t="51728" x="4710113" y="6142038"/>
          <p14:tracePt t="51736" x="4740275" y="6111875"/>
          <p14:tracePt t="51745" x="4768850" y="6097588"/>
          <p14:tracePt t="51761" x="4799013" y="6083300"/>
          <p14:tracePt t="51768" x="4829175" y="6053138"/>
          <p14:tracePt t="51776" x="4843463" y="6008688"/>
          <p14:tracePt t="51784" x="4859338" y="5978525"/>
          <p14:tracePt t="51792" x="4873625" y="5918200"/>
          <p14:tracePt t="51800" x="4903788" y="5859463"/>
          <p14:tracePt t="51808" x="4903788" y="5829300"/>
          <p14:tracePt t="51816" x="4933950" y="5768975"/>
          <p14:tracePt t="51824" x="4978400" y="5680075"/>
          <p14:tracePt t="51832" x="4992688" y="5649913"/>
          <p14:tracePt t="51840" x="4992688" y="5621338"/>
          <p14:tracePt t="51848" x="5008563" y="5575300"/>
          <p14:tracePt t="51856" x="5008563" y="5561013"/>
          <p14:tracePt t="51864" x="5022850" y="5546725"/>
          <p14:tracePt t="51872" x="5022850" y="5516563"/>
          <p14:tracePt t="51880" x="5022850" y="5500688"/>
          <p14:tracePt t="51888" x="5022850" y="5472113"/>
          <p14:tracePt t="51896" x="5022850" y="5411788"/>
          <p14:tracePt t="51904" x="5022850" y="5381625"/>
          <p14:tracePt t="51912" x="5008563" y="5337175"/>
          <p14:tracePt t="51920" x="4978400" y="5292725"/>
          <p14:tracePt t="51928" x="4933950" y="5232400"/>
          <p14:tracePt t="51936" x="4843463" y="5143500"/>
          <p14:tracePt t="51945" x="4754563" y="5054600"/>
          <p14:tracePt t="51952" x="4665663" y="4979988"/>
          <p14:tracePt t="51962" x="4621213" y="4949825"/>
          <p14:tracePt t="51968" x="4500563" y="4905375"/>
          <p14:tracePt t="51976" x="4367213" y="4814888"/>
          <p14:tracePt t="51995" x="4010025" y="4695825"/>
          <p14:tracePt t="52000" x="3830638" y="4637088"/>
          <p14:tracePt t="52008" x="3606800" y="4606925"/>
          <p14:tracePt t="52016" x="3398838" y="4562475"/>
          <p14:tracePt t="52024" x="3159125" y="4518025"/>
          <p14:tracePt t="52032" x="2981325" y="4502150"/>
          <p14:tracePt t="52040" x="2816225" y="4471988"/>
          <p14:tracePt t="52048" x="2801938" y="4471988"/>
          <p14:tracePt t="52056" x="2743200" y="4471988"/>
          <p14:tracePt t="52064" x="2727325" y="4471988"/>
          <p14:tracePt t="52097" x="2697163" y="4471988"/>
          <p14:tracePt t="52104" x="2682875" y="4487863"/>
          <p14:tracePt t="52112" x="2638425" y="4518025"/>
          <p14:tracePt t="52120" x="2578100" y="4532313"/>
          <p14:tracePt t="52128" x="2519363" y="4546600"/>
          <p14:tracePt t="52136" x="2414588" y="4546600"/>
          <p14:tracePt t="52145" x="2295525" y="4562475"/>
          <p14:tracePt t="52152" x="2116138" y="4562475"/>
          <p14:tracePt t="52160" x="1966913" y="4562475"/>
          <p14:tracePt t="52168" x="1847850" y="4562475"/>
          <p14:tracePt t="52177" x="1698625" y="4562475"/>
          <p14:tracePt t="52184" x="1595438" y="4562475"/>
          <p14:tracePt t="52192" x="1565275" y="4562475"/>
          <p14:tracePt t="52200" x="1535113" y="4562475"/>
          <p14:tracePt t="52208" x="1504950" y="4562475"/>
          <p14:tracePt t="52224" x="1490663" y="4562475"/>
          <p14:tracePt t="52240" x="1474788" y="4562475"/>
          <p14:tracePt t="52248" x="1446213" y="4562475"/>
          <p14:tracePt t="52256" x="1416050" y="4576763"/>
          <p14:tracePt t="52264" x="1311275" y="4592638"/>
          <p14:tracePt t="52272" x="1236663" y="4592638"/>
          <p14:tracePt t="52280" x="1177925" y="4606925"/>
          <p14:tracePt t="52288" x="1133475" y="4606925"/>
          <p14:tracePt t="52296" x="1058863" y="4606925"/>
          <p14:tracePt t="52304" x="1012825" y="4606925"/>
          <p14:tracePt t="52312" x="938213" y="4606925"/>
          <p14:tracePt t="52320" x="849313" y="4621213"/>
          <p14:tracePt t="52328" x="804863" y="4621213"/>
          <p14:tracePt t="52336" x="774700" y="4621213"/>
          <p14:tracePt t="52344" x="744538" y="4621213"/>
          <p14:tracePt t="52352" x="730250" y="4621213"/>
          <p14:tracePt t="52361" x="715963" y="4606925"/>
          <p14:tracePt t="52368" x="685800" y="4592638"/>
          <p14:tracePt t="52376" x="655638" y="4592638"/>
          <p14:tracePt t="52384" x="596900" y="4592638"/>
          <p14:tracePt t="52392" x="550863" y="4592638"/>
          <p14:tracePt t="52400" x="492125" y="4592638"/>
          <p14:tracePt t="52408" x="417513" y="4637088"/>
          <p14:tracePt t="52416" x="342900" y="4681538"/>
          <p14:tracePt t="52424" x="328613" y="4711700"/>
          <p14:tracePt t="52432" x="268288" y="4770438"/>
          <p14:tracePt t="52440" x="223838" y="4830763"/>
          <p14:tracePt t="52448" x="193675" y="4875213"/>
          <p14:tracePt t="52456" x="163513" y="4935538"/>
          <p14:tracePt t="52464" x="149225" y="5008563"/>
          <p14:tracePt t="52472" x="133350" y="5068888"/>
          <p14:tracePt t="52480" x="133350" y="5099050"/>
          <p14:tracePt t="52488" x="133350" y="5129213"/>
          <p14:tracePt t="52496" x="133350" y="5187950"/>
          <p14:tracePt t="52504" x="163513" y="5232400"/>
          <p14:tracePt t="52513" x="193675" y="5292725"/>
          <p14:tracePt t="52520" x="238125" y="5337175"/>
          <p14:tracePt t="52528" x="282575" y="5381625"/>
          <p14:tracePt t="52537" x="387350" y="5456238"/>
          <p14:tracePt t="52545" x="461963" y="5500688"/>
          <p14:tracePt t="52552" x="522288" y="5530850"/>
          <p14:tracePt t="52561" x="566738" y="5561013"/>
          <p14:tracePt t="52568" x="625475" y="5591175"/>
          <p14:tracePt t="52576" x="685800" y="5621338"/>
          <p14:tracePt t="52584" x="744538" y="5649913"/>
          <p14:tracePt t="52592" x="804863" y="5680075"/>
          <p14:tracePt t="52600" x="835025" y="5710238"/>
          <p14:tracePt t="52608" x="879475" y="5740400"/>
          <p14:tracePt t="52616" x="938213" y="5768975"/>
          <p14:tracePt t="52624" x="968375" y="5799138"/>
          <p14:tracePt t="52632" x="1012825" y="5829300"/>
          <p14:tracePt t="52640" x="1058863" y="5829300"/>
          <p14:tracePt t="52648" x="1117600" y="5859463"/>
          <p14:tracePt t="52656" x="1177925" y="5873750"/>
          <p14:tracePt t="52664" x="1236663" y="5903913"/>
          <p14:tracePt t="52673" x="1296988" y="5918200"/>
          <p14:tracePt t="52680" x="1371600" y="5948363"/>
          <p14:tracePt t="52688" x="1460500" y="5964238"/>
          <p14:tracePt t="52696" x="1535113" y="5978525"/>
          <p14:tracePt t="52704" x="1624013" y="5992813"/>
          <p14:tracePt t="52712" x="1728788" y="6008688"/>
          <p14:tracePt t="52720" x="1803400" y="6008688"/>
          <p14:tracePt t="52728" x="1878013" y="6022975"/>
          <p14:tracePt t="52736" x="1938338" y="6022975"/>
          <p14:tracePt t="52744" x="2011363" y="6022975"/>
          <p14:tracePt t="52752" x="2085975" y="6022975"/>
          <p14:tracePt t="52761" x="2160588" y="6022975"/>
          <p14:tracePt t="52768" x="2265363" y="6022975"/>
          <p14:tracePt t="52776" x="2414588" y="6022975"/>
          <p14:tracePt t="52784" x="2459038" y="6022975"/>
          <p14:tracePt t="52792" x="2503488" y="6022975"/>
          <p14:tracePt t="52801" x="2622550" y="6022975"/>
          <p14:tracePt t="52808" x="2743200" y="6022975"/>
          <p14:tracePt t="52817" x="2876550" y="6022975"/>
          <p14:tracePt t="52824" x="2995613" y="6022975"/>
          <p14:tracePt t="52833" x="3130550" y="6022975"/>
          <p14:tracePt t="52841" x="3294063" y="6022975"/>
          <p14:tracePt t="52849" x="3443288" y="6022975"/>
          <p14:tracePt t="52857" x="3576638" y="6022975"/>
          <p14:tracePt t="52865" x="3681413" y="6022975"/>
          <p14:tracePt t="52873" x="3786188" y="6008688"/>
          <p14:tracePt t="52881" x="3860800" y="5992813"/>
          <p14:tracePt t="52889" x="3963988" y="5964238"/>
          <p14:tracePt t="52896" x="4054475" y="5934075"/>
          <p14:tracePt t="52904" x="4129088" y="5918200"/>
          <p14:tracePt t="52913" x="4187825" y="5889625"/>
          <p14:tracePt t="52920" x="4232275" y="5859463"/>
          <p14:tracePt t="52929" x="4278313" y="5843588"/>
          <p14:tracePt t="52937" x="4337050" y="5815013"/>
          <p14:tracePt t="52945" x="4397375" y="5784850"/>
          <p14:tracePt t="52952" x="4425950" y="5768975"/>
          <p14:tracePt t="52961" x="4471988" y="5740400"/>
          <p14:tracePt t="52968" x="4500563" y="5740400"/>
          <p14:tracePt t="52978" x="4605338" y="5665788"/>
          <p14:tracePt t="52985" x="4621213" y="5649913"/>
          <p14:tracePt t="52994" x="4665663" y="5621338"/>
          <p14:tracePt t="53000" x="4710113" y="5591175"/>
          <p14:tracePt t="53008" x="4768850" y="5530850"/>
          <p14:tracePt t="53016" x="4799013" y="5500688"/>
          <p14:tracePt t="53024" x="4829175" y="5486400"/>
          <p14:tracePt t="53032" x="4843463" y="5441950"/>
          <p14:tracePt t="53040" x="4859338" y="5426075"/>
          <p14:tracePt t="53048" x="4859338" y="5411788"/>
          <p14:tracePt t="53056" x="4859338" y="5381625"/>
          <p14:tracePt t="53064" x="4859338" y="5367338"/>
          <p14:tracePt t="53072" x="4859338" y="5337175"/>
          <p14:tracePt t="53080" x="4859338" y="5292725"/>
          <p14:tracePt t="53088" x="4843463" y="5232400"/>
          <p14:tracePt t="53096" x="4814888" y="5203825"/>
          <p14:tracePt t="53104" x="4768850" y="5143500"/>
          <p14:tracePt t="53112" x="4740275" y="5099050"/>
          <p14:tracePt t="53120" x="4635500" y="5024438"/>
          <p14:tracePt t="53127" x="4575175" y="4994275"/>
          <p14:tracePt t="53136" x="4516438" y="4964113"/>
          <p14:tracePt t="53144" x="4397375" y="4905375"/>
          <p14:tracePt t="53152" x="4262438" y="4860925"/>
          <p14:tracePt t="53161" x="4143375" y="4814888"/>
          <p14:tracePt t="53168" x="3963988" y="4770438"/>
          <p14:tracePt t="53177" x="3800475" y="4740275"/>
          <p14:tracePt t="53184" x="3621088" y="4695825"/>
          <p14:tracePt t="53192" x="3457575" y="4681538"/>
          <p14:tracePt t="53200" x="3233738" y="4665663"/>
          <p14:tracePt t="53208" x="3025775" y="4665663"/>
          <p14:tracePt t="53216" x="2787650" y="4665663"/>
          <p14:tracePt t="53224" x="2563813" y="4665663"/>
          <p14:tracePt t="53232" x="2384425" y="4665663"/>
          <p14:tracePt t="53239" x="2160588" y="4665663"/>
          <p14:tracePt t="53248" x="1997075" y="4665663"/>
          <p14:tracePt t="53256" x="1863725" y="4665663"/>
          <p14:tracePt t="53264" x="1743075" y="4665663"/>
          <p14:tracePt t="53272" x="1639888" y="4665663"/>
          <p14:tracePt t="53280" x="1595438" y="4665663"/>
          <p14:tracePt t="53288" x="1549400" y="4665663"/>
          <p14:tracePt t="53296" x="1535113" y="4681538"/>
          <p14:tracePt t="53304" x="1504950" y="4695825"/>
          <p14:tracePt t="53312" x="1474788" y="4711700"/>
          <p14:tracePt t="53320" x="1460500" y="4725988"/>
          <p14:tracePt t="53328" x="1416050" y="4756150"/>
          <p14:tracePt t="53336" x="1371600" y="4770438"/>
          <p14:tracePt t="53344" x="1311275" y="4786313"/>
          <p14:tracePt t="53352" x="1252538" y="4814888"/>
          <p14:tracePt t="53361" x="1177925" y="4830763"/>
          <p14:tracePt t="53368" x="1073150" y="4845050"/>
          <p14:tracePt t="53377" x="1012825" y="4875213"/>
          <p14:tracePt t="53384" x="968375" y="4875213"/>
          <p14:tracePt t="53392" x="938213" y="4889500"/>
          <p14:tracePt t="53400" x="893763" y="4905375"/>
          <p14:tracePt t="53408" x="849313" y="4919663"/>
          <p14:tracePt t="53416" x="835025" y="4919663"/>
          <p14:tracePt t="53424" x="835025" y="4935538"/>
          <p14:tracePt t="53432" x="819150" y="4935538"/>
          <p14:tracePt t="53440" x="819150" y="4949825"/>
          <p14:tracePt t="53465" x="804863" y="4964113"/>
          <p14:tracePt t="53480" x="790575" y="4979988"/>
          <p14:tracePt t="53497" x="790575" y="4994275"/>
          <p14:tracePt t="53514" x="774700" y="4994275"/>
          <p14:tracePt t="53571" x="760413" y="5008563"/>
          <p14:tracePt t="53585" x="760413" y="5024438"/>
          <p14:tracePt t="53592" x="744538" y="5024438"/>
          <p14:tracePt t="53600" x="744538" y="5038725"/>
          <p14:tracePt t="53608" x="730250" y="5068888"/>
          <p14:tracePt t="53624" x="730250" y="5099050"/>
          <p14:tracePt t="53632" x="730250" y="5113338"/>
          <p14:tracePt t="53649" x="730250" y="5129213"/>
          <p14:tracePt t="53666" x="730250" y="5143500"/>
          <p14:tracePt t="53690" x="730250" y="5157788"/>
          <p14:tracePt t="53696" x="730250" y="5173663"/>
          <p14:tracePt t="53704" x="744538" y="5187950"/>
          <p14:tracePt t="53713" x="744538" y="5203825"/>
          <p14:tracePt t="53721" x="760413" y="5232400"/>
          <p14:tracePt t="53728" x="760413" y="5248275"/>
          <p14:tracePt t="53736" x="774700" y="5262563"/>
          <p14:tracePt t="53746" x="790575" y="5278438"/>
          <p14:tracePt t="53752" x="819150" y="5292725"/>
          <p14:tracePt t="53762" x="835025" y="5307013"/>
          <p14:tracePt t="53768" x="865188" y="5322888"/>
          <p14:tracePt t="53777" x="879475" y="5337175"/>
          <p14:tracePt t="53784" x="893763" y="5351463"/>
          <p14:tracePt t="53793" x="923925" y="5367338"/>
          <p14:tracePt t="53800" x="938213" y="5367338"/>
          <p14:tracePt t="53808" x="954088" y="5367338"/>
          <p14:tracePt t="53816" x="984250" y="5367338"/>
          <p14:tracePt t="53824" x="1028700" y="5381625"/>
          <p14:tracePt t="53832" x="1042988" y="5381625"/>
          <p14:tracePt t="53840" x="1087438" y="5381625"/>
          <p14:tracePt t="53848" x="1177925" y="5381625"/>
          <p14:tracePt t="53856" x="1206500" y="5381625"/>
          <p14:tracePt t="53864" x="1281113" y="5381625"/>
          <p14:tracePt t="53872" x="1311275" y="5381625"/>
          <p14:tracePt t="53880" x="1385888" y="5381625"/>
          <p14:tracePt t="53888" x="1474788" y="5381625"/>
          <p14:tracePt t="53896" x="1549400" y="5381625"/>
          <p14:tracePt t="53904" x="1624013" y="5381625"/>
          <p14:tracePt t="53912" x="1670050" y="5381625"/>
          <p14:tracePt t="53920" x="1714500" y="5381625"/>
          <p14:tracePt t="53928" x="1758950" y="5397500"/>
          <p14:tracePt t="53936" x="1803400" y="5397500"/>
          <p14:tracePt t="53944" x="1863725" y="5411788"/>
          <p14:tracePt t="53952" x="1892300" y="5411788"/>
          <p14:tracePt t="53961" x="1952625" y="5411788"/>
          <p14:tracePt t="53968" x="2011363" y="5411788"/>
          <p14:tracePt t="53977" x="2085975" y="5426075"/>
          <p14:tracePt t="53984" x="2190750" y="5426075"/>
          <p14:tracePt t="53994" x="2309813" y="5441950"/>
          <p14:tracePt t="54000" x="2414588" y="5441950"/>
          <p14:tracePt t="54008" x="2547938" y="5472113"/>
          <p14:tracePt t="54016" x="2668588" y="5472113"/>
          <p14:tracePt t="54024" x="2846388" y="5486400"/>
          <p14:tracePt t="54032" x="2995613" y="5500688"/>
          <p14:tracePt t="54040" x="3114675" y="5500688"/>
          <p14:tracePt t="54048" x="3249613" y="5516563"/>
          <p14:tracePt t="54056" x="3368675" y="5516563"/>
          <p14:tracePt t="54064" x="3473450" y="5546725"/>
          <p14:tracePt t="54072" x="3576638" y="5546725"/>
          <p14:tracePt t="54080" x="3681413" y="5546725"/>
          <p14:tracePt t="54088" x="3756025" y="5546725"/>
          <p14:tracePt t="54096" x="3830638" y="5546725"/>
          <p14:tracePt t="54104" x="3905250" y="5546725"/>
          <p14:tracePt t="54112" x="3994150" y="5546725"/>
          <p14:tracePt t="54120" x="4068763" y="5546725"/>
          <p14:tracePt t="54128" x="4173538" y="5546725"/>
          <p14:tracePt t="54136" x="4278313" y="5561013"/>
          <p14:tracePt t="54144" x="4352925" y="5561013"/>
          <p14:tracePt t="54152" x="4471988" y="5575300"/>
          <p14:tracePt t="54161" x="4575175" y="5575300"/>
          <p14:tracePt t="54168" x="4710113" y="5575300"/>
          <p14:tracePt t="54177" x="4740275" y="5575300"/>
          <p14:tracePt t="54184" x="4784725" y="5575300"/>
          <p14:tracePt t="54192" x="4843463" y="5575300"/>
          <p14:tracePt t="54200" x="4918075" y="5575300"/>
          <p14:tracePt t="54210" x="4962525" y="5575300"/>
          <p14:tracePt t="54216" x="5008563" y="5575300"/>
          <p14:tracePt t="54224" x="5037138" y="5575300"/>
          <p14:tracePt t="54232" x="5053013" y="5561013"/>
          <p14:tracePt t="54240" x="5067300" y="5561013"/>
          <p14:tracePt t="54314" x="5053013" y="5516563"/>
          <p14:tracePt t="54320" x="5037138" y="5472113"/>
          <p14:tracePt t="54328" x="5008563" y="5456238"/>
          <p14:tracePt t="54336" x="4962525" y="5426075"/>
          <p14:tracePt t="54344" x="4933950" y="5397500"/>
          <p14:tracePt t="54352" x="4889500" y="5367338"/>
          <p14:tracePt t="54360" x="4873625" y="5351463"/>
          <p14:tracePt t="54368" x="4829175" y="5337175"/>
          <p14:tracePt t="54377" x="4799013" y="5307013"/>
          <p14:tracePt t="54384" x="4768850" y="5307013"/>
          <p14:tracePt t="54394" x="4754563" y="5292725"/>
          <p14:tracePt t="54400" x="4740275" y="5278438"/>
          <p14:tracePt t="54410" x="4724400" y="5262563"/>
          <p14:tracePt t="54416" x="4679950" y="5232400"/>
          <p14:tracePt t="54424" x="4649788" y="5218113"/>
          <p14:tracePt t="54432" x="4621213" y="5187950"/>
          <p14:tracePt t="54440" x="4575175" y="5143500"/>
          <p14:tracePt t="54448" x="4530725" y="5113338"/>
          <p14:tracePt t="54455" x="4471988" y="5068888"/>
          <p14:tracePt t="54464" x="4397375" y="5008563"/>
          <p14:tracePt t="54472" x="4306888" y="4964113"/>
          <p14:tracePt t="54480" x="4187825" y="4905375"/>
          <p14:tracePt t="54488" x="4129088" y="4875213"/>
          <p14:tracePt t="54496" x="4024313" y="4845050"/>
          <p14:tracePt t="54504" x="3919538" y="4800600"/>
          <p14:tracePt t="54512" x="3816350" y="4770438"/>
          <p14:tracePt t="54520" x="3681413" y="4740275"/>
          <p14:tracePt t="54527" x="3548063" y="4695825"/>
          <p14:tracePt t="54536" x="3398838" y="4651375"/>
          <p14:tracePt t="54544" x="3263900" y="4621213"/>
          <p14:tracePt t="54552" x="3159125" y="4606925"/>
          <p14:tracePt t="54560" x="3084513" y="4606925"/>
          <p14:tracePt t="54568" x="3011488" y="4606925"/>
          <p14:tracePt t="54577" x="2921000" y="4606925"/>
          <p14:tracePt t="54584" x="2876550" y="4592638"/>
          <p14:tracePt t="54594" x="2832100" y="4592638"/>
          <p14:tracePt t="54601" x="2787650" y="4592638"/>
          <p14:tracePt t="54608" x="2727325" y="4592638"/>
          <p14:tracePt t="54616" x="2682875" y="4592638"/>
          <p14:tracePt t="54624" x="2622550" y="4592638"/>
          <p14:tracePt t="54632" x="2563813" y="4592638"/>
          <p14:tracePt t="54640" x="2503488" y="4592638"/>
          <p14:tracePt t="54648" x="2428875" y="4592638"/>
          <p14:tracePt t="54656" x="2384425" y="4592638"/>
          <p14:tracePt t="54664" x="2339975" y="4592638"/>
          <p14:tracePt t="54672" x="2265363" y="4592638"/>
          <p14:tracePt t="54680" x="2190750" y="4592638"/>
          <p14:tracePt t="54688" x="2146300" y="4592638"/>
          <p14:tracePt t="54696" x="2085975" y="4606925"/>
          <p14:tracePt t="54704" x="2027238" y="4606925"/>
          <p14:tracePt t="54712" x="1982788" y="4621213"/>
          <p14:tracePt t="54720" x="1922463" y="4621213"/>
          <p14:tracePt t="54728" x="1847850" y="4621213"/>
          <p14:tracePt t="54736" x="1789113" y="4621213"/>
          <p14:tracePt t="54743" x="1728788" y="4637088"/>
          <p14:tracePt t="54752" x="1654175" y="4637088"/>
          <p14:tracePt t="54760" x="1579563" y="4637088"/>
          <p14:tracePt t="54768" x="1520825" y="4637088"/>
          <p14:tracePt t="54777" x="1474788" y="4637088"/>
          <p14:tracePt t="54784" x="1446213" y="4637088"/>
          <p14:tracePt t="54794" x="1385888" y="4637088"/>
          <p14:tracePt t="54800" x="1371600" y="4637088"/>
          <p14:tracePt t="54808" x="1341438" y="4637088"/>
          <p14:tracePt t="54866" x="1327150" y="4637088"/>
          <p14:tracePt t="54881" x="1311275" y="4651375"/>
          <p14:tracePt t="54888" x="1281113" y="4665663"/>
          <p14:tracePt t="54896" x="1222375" y="4695825"/>
          <p14:tracePt t="54904" x="1177925" y="4725988"/>
          <p14:tracePt t="54912" x="1147763" y="4740275"/>
          <p14:tracePt t="54920" x="1117600" y="4756150"/>
          <p14:tracePt t="54929" x="1103313" y="4756150"/>
          <p14:tracePt t="54936" x="1103313" y="4770438"/>
          <p14:tracePt t="54979" x="1087438" y="4786313"/>
          <p14:tracePt t="55002" x="1087438" y="4800600"/>
          <p14:tracePt t="55008" x="1073150" y="4800600"/>
          <p14:tracePt t="55016" x="1058863" y="4814888"/>
          <p14:tracePt t="55024" x="1058863" y="4830763"/>
          <p14:tracePt t="55041" x="1042988" y="4830763"/>
          <p14:tracePt t="55048" x="1042988" y="4845050"/>
          <p14:tracePt t="55056" x="1028700" y="4845050"/>
          <p14:tracePt t="55064" x="1028700" y="4860925"/>
          <p14:tracePt t="55089" x="1028700" y="4875213"/>
          <p14:tracePt t="55097" x="1028700" y="4889500"/>
          <p14:tracePt t="55104" x="1012825" y="4919663"/>
          <p14:tracePt t="55112" x="1012825" y="4949825"/>
          <p14:tracePt t="55120" x="1012825" y="4964113"/>
          <p14:tracePt t="55128" x="1012825" y="5008563"/>
          <p14:tracePt t="55136" x="1012825" y="5068888"/>
          <p14:tracePt t="55144" x="1028700" y="5113338"/>
          <p14:tracePt t="55152" x="1042988" y="5173663"/>
          <p14:tracePt t="55160" x="1103313" y="5232400"/>
          <p14:tracePt t="55168" x="1147763" y="5278438"/>
          <p14:tracePt t="55177" x="1192213" y="5337175"/>
          <p14:tracePt t="55184" x="1266825" y="5411788"/>
          <p14:tracePt t="55193" x="1355725" y="5456238"/>
          <p14:tracePt t="55200" x="1460500" y="5561013"/>
          <p14:tracePt t="55209" x="1549400" y="5605463"/>
          <p14:tracePt t="55216" x="1639888" y="5665788"/>
          <p14:tracePt t="55224" x="1698625" y="5694363"/>
          <p14:tracePt t="55232" x="1789113" y="5724525"/>
          <p14:tracePt t="55240" x="1847850" y="5740400"/>
          <p14:tracePt t="55248" x="1952625" y="5754688"/>
          <p14:tracePt t="55256" x="1982788" y="5754688"/>
          <p14:tracePt t="55264" x="2101850" y="5768975"/>
          <p14:tracePt t="55272" x="2235200" y="5768975"/>
          <p14:tracePt t="55280" x="2354263" y="5784850"/>
          <p14:tracePt t="55288" x="2459038" y="5784850"/>
          <p14:tracePt t="55296" x="2608263" y="5815013"/>
          <p14:tracePt t="55304" x="2757488" y="5815013"/>
          <p14:tracePt t="55312" x="2965450" y="5829300"/>
          <p14:tracePt t="55320" x="3130550" y="5843588"/>
          <p14:tracePt t="55328" x="3308350" y="5843588"/>
          <p14:tracePt t="55336" x="3457575" y="5843588"/>
          <p14:tracePt t="55343" x="3576638" y="5843588"/>
          <p14:tracePt t="55352" x="3741738" y="5843588"/>
          <p14:tracePt t="55360" x="3860800" y="5843588"/>
          <p14:tracePt t="55368" x="4010025" y="5843588"/>
          <p14:tracePt t="55377" x="4129088" y="5843588"/>
          <p14:tracePt t="55384" x="4232275" y="5843588"/>
          <p14:tracePt t="55393" x="4367213" y="5843588"/>
          <p14:tracePt t="55400" x="4471988" y="5829300"/>
          <p14:tracePt t="55408" x="4486275" y="5815013"/>
          <p14:tracePt t="55416" x="4546600" y="5799138"/>
          <p14:tracePt t="55424" x="4635500" y="5784850"/>
          <p14:tracePt t="55432" x="4665663" y="5784850"/>
          <p14:tracePt t="55440" x="4694238" y="5768975"/>
          <p14:tracePt t="55448" x="4710113" y="5768975"/>
          <p14:tracePt t="55456" x="4724400" y="5754688"/>
          <p14:tracePt t="55472" x="4740275" y="5754688"/>
          <p14:tracePt t="55480" x="4740275" y="5740400"/>
          <p14:tracePt t="55488" x="4754563" y="5740400"/>
          <p14:tracePt t="55496" x="4754563" y="5724525"/>
          <p14:tracePt t="55504" x="4768850" y="5724525"/>
          <p14:tracePt t="55512" x="4784725" y="5694363"/>
          <p14:tracePt t="55520" x="4814888" y="5680075"/>
          <p14:tracePt t="55528" x="4843463" y="5635625"/>
          <p14:tracePt t="55544" x="4873625" y="5605463"/>
          <p14:tracePt t="55552" x="4903788" y="5575300"/>
          <p14:tracePt t="55561" x="4933950" y="5546725"/>
          <p14:tracePt t="55568" x="4933950" y="5530850"/>
          <p14:tracePt t="55585" x="4933950" y="5500688"/>
          <p14:tracePt t="55594" x="4933950" y="5486400"/>
          <p14:tracePt t="55600" x="4933950" y="5456238"/>
          <p14:tracePt t="55608" x="4933950" y="5411788"/>
          <p14:tracePt t="55616" x="4933950" y="5367338"/>
          <p14:tracePt t="55623" x="4903788" y="5307013"/>
          <p14:tracePt t="55632" x="4889500" y="5262563"/>
          <p14:tracePt t="55640" x="4829175" y="5143500"/>
          <p14:tracePt t="55648" x="4799013" y="5083175"/>
          <p14:tracePt t="55656" x="4754563" y="5024438"/>
          <p14:tracePt t="55664" x="4710113" y="4994275"/>
          <p14:tracePt t="55672" x="4649788" y="4964113"/>
          <p14:tracePt t="55680" x="4560888" y="4935538"/>
          <p14:tracePt t="55688" x="4500563" y="4919663"/>
          <p14:tracePt t="55696" x="4425950" y="4875213"/>
          <p14:tracePt t="55704" x="4337050" y="4845050"/>
          <p14:tracePt t="55712" x="4248150" y="4814888"/>
          <p14:tracePt t="55720" x="4129088" y="4770438"/>
          <p14:tracePt t="55728" x="3994150" y="4740275"/>
          <p14:tracePt t="55736" x="3889375" y="4695825"/>
          <p14:tracePt t="55744" x="3800475" y="4665663"/>
          <p14:tracePt t="55752" x="3711575" y="4651375"/>
          <p14:tracePt t="55760" x="3636963" y="4637088"/>
          <p14:tracePt t="55768" x="3606800" y="4621213"/>
          <p14:tracePt t="55777" x="3576638" y="4621213"/>
          <p14:tracePt t="55784" x="3532188" y="4606925"/>
          <p14:tracePt t="55793" x="3517900" y="4606925"/>
          <p14:tracePt t="55809" x="3487738" y="4606925"/>
          <p14:tracePt t="55816" x="3473450" y="4606925"/>
          <p14:tracePt t="55824" x="3457575" y="4606925"/>
          <p14:tracePt t="55832" x="3427413" y="4606925"/>
          <p14:tracePt t="55840" x="3352800" y="4621213"/>
          <p14:tracePt t="55848" x="3294063" y="4637088"/>
          <p14:tracePt t="55856" x="3189288" y="4665663"/>
          <p14:tracePt t="55864" x="3130550" y="4681538"/>
          <p14:tracePt t="55872" x="3025775" y="4740275"/>
          <p14:tracePt t="55880" x="2936875" y="4756150"/>
          <p14:tracePt t="55888" x="2832100" y="4800600"/>
          <p14:tracePt t="55896" x="2771775" y="4814888"/>
          <p14:tracePt t="55904" x="2697163" y="4830763"/>
          <p14:tracePt t="55912" x="2608263" y="4860925"/>
          <p14:tracePt t="55920" x="2533650" y="4875213"/>
          <p14:tracePt t="55928" x="2444750" y="4905375"/>
          <p14:tracePt t="55936" x="2370138" y="4919663"/>
          <p14:tracePt t="55943" x="2325688" y="4935538"/>
          <p14:tracePt t="55952" x="2279650" y="4964113"/>
          <p14:tracePt t="55960" x="2220913" y="4994275"/>
          <p14:tracePt t="55968" x="2160588" y="5008563"/>
          <p14:tracePt t="55976" x="2101850" y="5038725"/>
          <p14:tracePt t="55984" x="2057400" y="5054600"/>
          <p14:tracePt t="55994" x="2027238" y="5068888"/>
          <p14:tracePt t="56000" x="1982788" y="5083175"/>
          <p14:tracePt t="56009" x="1938338" y="5099050"/>
          <p14:tracePt t="56016" x="1908175" y="5099050"/>
          <p14:tracePt t="56024" x="1892300" y="5113338"/>
          <p14:tracePt t="56032" x="1863725" y="5129213"/>
          <p14:tracePt t="56040" x="1833563" y="5129213"/>
          <p14:tracePt t="56049" x="1817688" y="5129213"/>
          <p14:tracePt t="56056" x="1803400" y="5129213"/>
          <p14:tracePt t="56064" x="1789113" y="5129213"/>
          <p14:tracePt t="56072" x="1758950" y="5143500"/>
          <p14:tracePt t="56080" x="1728788" y="5143500"/>
          <p14:tracePt t="56088" x="1714500" y="5143500"/>
          <p14:tracePt t="56096" x="1624013" y="5157788"/>
          <p14:tracePt t="56104" x="1609725" y="5173663"/>
          <p14:tracePt t="56112" x="1565275" y="5173663"/>
          <p14:tracePt t="56120" x="1504950" y="5187950"/>
          <p14:tracePt t="56128" x="1446213" y="5218113"/>
          <p14:tracePt t="56136" x="1385888" y="5232400"/>
          <p14:tracePt t="56144" x="1327150" y="5248275"/>
          <p14:tracePt t="56152" x="1266825" y="5278438"/>
          <p14:tracePt t="56160" x="1222375" y="5307013"/>
          <p14:tracePt t="56168" x="1192213" y="5322888"/>
          <p14:tracePt t="56176" x="1133475" y="5351463"/>
          <p14:tracePt t="56184" x="1103313" y="5397500"/>
          <p14:tracePt t="56193" x="1073150" y="5426075"/>
          <p14:tracePt t="56200" x="1042988" y="5441950"/>
          <p14:tracePt t="56208" x="1042988" y="5456238"/>
          <p14:tracePt t="56216" x="1042988" y="5472113"/>
          <p14:tracePt t="56224" x="1028700" y="5486400"/>
          <p14:tracePt t="56241" x="1028700" y="5500688"/>
          <p14:tracePt t="56248" x="1028700" y="5516563"/>
          <p14:tracePt t="56256" x="1028700" y="5546725"/>
          <p14:tracePt t="56264" x="1028700" y="5561013"/>
          <p14:tracePt t="56272" x="1028700" y="5575300"/>
          <p14:tracePt t="56280" x="1028700" y="5621338"/>
          <p14:tracePt t="56288" x="1042988" y="5665788"/>
          <p14:tracePt t="56296" x="1058863" y="5694363"/>
          <p14:tracePt t="56304" x="1117600" y="5754688"/>
          <p14:tracePt t="56312" x="1147763" y="5799138"/>
          <p14:tracePt t="56320" x="1192213" y="5815013"/>
          <p14:tracePt t="56328" x="1252538" y="5873750"/>
          <p14:tracePt t="56336" x="1311275" y="5903913"/>
          <p14:tracePt t="56344" x="1401763" y="5948363"/>
          <p14:tracePt t="56352" x="1520825" y="6008688"/>
          <p14:tracePt t="56360" x="1579563" y="6022975"/>
          <p14:tracePt t="56368" x="1684338" y="6037263"/>
          <p14:tracePt t="56377" x="1803400" y="6067425"/>
          <p14:tracePt t="56384" x="1938338" y="6097588"/>
          <p14:tracePt t="56393" x="2085975" y="6111875"/>
          <p14:tracePt t="56400" x="2265363" y="6127750"/>
          <p14:tracePt t="56408" x="2414588" y="6127750"/>
          <p14:tracePt t="56416" x="2563813" y="6127750"/>
          <p14:tracePt t="56424" x="2743200" y="6127750"/>
          <p14:tracePt t="56432" x="2890838" y="6127750"/>
          <p14:tracePt t="56439" x="2995613" y="6127750"/>
          <p14:tracePt t="56448" x="3114675" y="6127750"/>
          <p14:tracePt t="56456" x="3263900" y="6127750"/>
          <p14:tracePt t="56464" x="3382963" y="6127750"/>
          <p14:tracePt t="56472" x="3532188" y="6127750"/>
          <p14:tracePt t="56481" x="3711575" y="6127750"/>
          <p14:tracePt t="56488" x="3889375" y="6127750"/>
          <p14:tracePt t="56496" x="4038600" y="6127750"/>
          <p14:tracePt t="56504" x="4143375" y="6127750"/>
          <p14:tracePt t="56512" x="4248150" y="6111875"/>
          <p14:tracePt t="56520" x="4367213" y="6097588"/>
          <p14:tracePt t="56529" x="4411663" y="6083300"/>
          <p14:tracePt t="56536" x="4471988" y="6067425"/>
          <p14:tracePt t="56544" x="4530725" y="6037263"/>
          <p14:tracePt t="56552" x="4575175" y="6022975"/>
          <p14:tracePt t="56560" x="4635500" y="5992813"/>
          <p14:tracePt t="56568" x="4649788" y="5978525"/>
          <p14:tracePt t="56576" x="4710113" y="5964238"/>
          <p14:tracePt t="56584" x="4768850" y="5934075"/>
          <p14:tracePt t="56593" x="4829175" y="5918200"/>
          <p14:tracePt t="56600" x="4889500" y="5889625"/>
          <p14:tracePt t="56608" x="4962525" y="5859463"/>
          <p14:tracePt t="56616" x="5008563" y="5843588"/>
          <p14:tracePt t="56624" x="5053013" y="5815013"/>
          <p14:tracePt t="56632" x="5083175" y="5799138"/>
          <p14:tracePt t="56640" x="5111750" y="5784850"/>
          <p14:tracePt t="56648" x="5127625" y="5768975"/>
          <p14:tracePt t="56656" x="5141913" y="5768975"/>
          <p14:tracePt t="56664" x="5141913" y="5754688"/>
          <p14:tracePt t="56672" x="5157788" y="5754688"/>
          <p14:tracePt t="56680" x="5157788" y="5740400"/>
          <p14:tracePt t="56696" x="5157788" y="5724525"/>
          <p14:tracePt t="56704" x="5157788" y="5694363"/>
          <p14:tracePt t="56712" x="5157788" y="5680075"/>
          <p14:tracePt t="56720" x="5111750" y="5635625"/>
          <p14:tracePt t="56728" x="5097463" y="5591175"/>
          <p14:tracePt t="56736" x="5053013" y="5561013"/>
          <p14:tracePt t="56744" x="5022850" y="5500688"/>
          <p14:tracePt t="56752" x="4992688" y="5472113"/>
          <p14:tracePt t="56760" x="4962525" y="5441950"/>
          <p14:tracePt t="56768" x="4933950" y="5397500"/>
          <p14:tracePt t="56777" x="4889500" y="5367338"/>
          <p14:tracePt t="56784" x="4859338" y="5322888"/>
          <p14:tracePt t="56793" x="4843463" y="5278438"/>
          <p14:tracePt t="56800" x="4829175" y="5278438"/>
          <p14:tracePt t="56810" x="4814888" y="5248275"/>
          <p14:tracePt t="56816" x="4799013" y="5218113"/>
          <p14:tracePt t="56824" x="4784725" y="5203825"/>
          <p14:tracePt t="56841" x="4768850" y="5173663"/>
          <p14:tracePt t="56848" x="4768850" y="5157788"/>
          <p14:tracePt t="56856" x="4768850" y="5143500"/>
          <p14:tracePt t="56864" x="4754563" y="5143500"/>
          <p14:tracePt t="56872" x="4740275" y="5113338"/>
          <p14:tracePt t="56880" x="4724400" y="5083175"/>
          <p14:tracePt t="56888" x="4694238" y="5068888"/>
          <p14:tracePt t="56904" x="4679950" y="5024438"/>
          <p14:tracePt t="56912" x="4649788" y="5008563"/>
          <p14:tracePt t="56920" x="4621213" y="4964113"/>
          <p14:tracePt t="56928" x="4591050" y="4949825"/>
          <p14:tracePt t="56936" x="4560888" y="4935538"/>
          <p14:tracePt t="56944" x="4500563" y="4905375"/>
          <p14:tracePt t="56952" x="4381500" y="4845050"/>
          <p14:tracePt t="56960" x="4322763" y="4830763"/>
          <p14:tracePt t="56968" x="4248150" y="4800600"/>
          <p14:tracePt t="56977" x="4203700" y="4786313"/>
          <p14:tracePt t="56984" x="4157663" y="4770438"/>
          <p14:tracePt t="56993" x="4098925" y="4770438"/>
          <p14:tracePt t="57000" x="4024313" y="4756150"/>
          <p14:tracePt t="57008" x="3949700" y="4740275"/>
          <p14:tracePt t="57016" x="3844925" y="4740275"/>
          <p14:tracePt t="57024" x="3800475" y="4740275"/>
          <p14:tracePt t="57032" x="3770313" y="4740275"/>
          <p14:tracePt t="57040" x="3695700" y="4740275"/>
          <p14:tracePt t="57048" x="3562350" y="4740275"/>
          <p14:tracePt t="57056" x="3473450" y="4740275"/>
          <p14:tracePt t="57064" x="3338513" y="4740275"/>
          <p14:tracePt t="57072" x="3189288" y="4740275"/>
          <p14:tracePt t="57080" x="3070225" y="4740275"/>
          <p14:tracePt t="57088" x="2921000" y="4740275"/>
          <p14:tracePt t="57096" x="2743200" y="4740275"/>
          <p14:tracePt t="57104" x="2593975" y="4740275"/>
          <p14:tracePt t="57112" x="2400300" y="4711700"/>
          <p14:tracePt t="57120" x="2190750" y="4711700"/>
          <p14:tracePt t="57128" x="2027238" y="4711700"/>
          <p14:tracePt t="57136" x="1847850" y="4711700"/>
          <p14:tracePt t="57144" x="1670050" y="4695825"/>
          <p14:tracePt t="57152" x="1490663" y="4681538"/>
          <p14:tracePt t="57160" x="1341438" y="4681538"/>
          <p14:tracePt t="57168" x="1192213" y="4681538"/>
          <p14:tracePt t="57176" x="1042988" y="4651375"/>
          <p14:tracePt t="57184" x="938213" y="4651375"/>
          <p14:tracePt t="57193" x="819150" y="4651375"/>
          <p14:tracePt t="57200" x="715963" y="4651375"/>
          <p14:tracePt t="57210" x="641350" y="4651375"/>
          <p14:tracePt t="57216" x="581025" y="4651375"/>
          <p14:tracePt t="57224" x="506413" y="4651375"/>
          <p14:tracePt t="57232" x="461963" y="4651375"/>
          <p14:tracePt t="57240" x="401638" y="4651375"/>
          <p14:tracePt t="57248" x="342900" y="4651375"/>
          <p14:tracePt t="57256" x="282575" y="4651375"/>
          <p14:tracePt t="57264" x="238125" y="4651375"/>
          <p14:tracePt t="57272" x="193675" y="4651375"/>
          <p14:tracePt t="57280" x="179388" y="4651375"/>
          <p14:tracePt t="57288" x="163513" y="4651375"/>
          <p14:tracePt t="57338" x="163513" y="4665663"/>
          <p14:tracePt t="57345" x="163513" y="4695825"/>
          <p14:tracePt t="57352" x="163513" y="4740275"/>
          <p14:tracePt t="57360" x="163513" y="4770438"/>
          <p14:tracePt t="57368" x="163513" y="4786313"/>
          <p14:tracePt t="57376" x="163513" y="4830763"/>
          <p14:tracePt t="57385" x="179388" y="4875213"/>
          <p14:tracePt t="57393" x="193675" y="4905375"/>
          <p14:tracePt t="57400" x="207963" y="4949825"/>
          <p14:tracePt t="57409" x="238125" y="4994275"/>
          <p14:tracePt t="57416" x="268288" y="5038725"/>
          <p14:tracePt t="57424" x="298450" y="5083175"/>
          <p14:tracePt t="57432" x="342900" y="5129213"/>
          <p14:tracePt t="57440" x="342900" y="5157788"/>
          <p14:tracePt t="57448" x="373063" y="5203825"/>
          <p14:tracePt t="57456" x="417513" y="5248275"/>
          <p14:tracePt t="57464" x="447675" y="5278438"/>
          <p14:tracePt t="57472" x="476250" y="5322888"/>
          <p14:tracePt t="57480" x="492125" y="5322888"/>
          <p14:tracePt t="57488" x="506413" y="5351463"/>
          <p14:tracePt t="57496" x="566738" y="5397500"/>
          <p14:tracePt t="57504" x="596900" y="5426075"/>
          <p14:tracePt t="57512" x="596900" y="5441950"/>
          <p14:tracePt t="57520" x="641350" y="5456238"/>
          <p14:tracePt t="57528" x="655638" y="5486400"/>
          <p14:tracePt t="57536" x="685800" y="5516563"/>
          <p14:tracePt t="57544" x="700088" y="5516563"/>
          <p14:tracePt t="57552" x="715963" y="5546725"/>
          <p14:tracePt t="57559" x="774700" y="5575300"/>
          <p14:tracePt t="57568" x="819150" y="5591175"/>
          <p14:tracePt t="57576" x="849313" y="5605463"/>
          <p14:tracePt t="57584" x="893763" y="5621338"/>
          <p14:tracePt t="57593" x="938213" y="5635625"/>
          <p14:tracePt t="57600" x="1028700" y="5649913"/>
          <p14:tracePt t="57609" x="1103313" y="5665788"/>
          <p14:tracePt t="57616" x="1206500" y="5665788"/>
          <p14:tracePt t="57624" x="1311275" y="5680075"/>
          <p14:tracePt t="57632" x="1371600" y="5680075"/>
          <p14:tracePt t="57640" x="1446213" y="5680075"/>
          <p14:tracePt t="57648" x="1549400" y="5680075"/>
          <p14:tracePt t="57656" x="1698625" y="5680075"/>
          <p14:tracePt t="57664" x="1847850" y="5680075"/>
          <p14:tracePt t="57672" x="1966913" y="5680075"/>
          <p14:tracePt t="57680" x="2085975" y="5680075"/>
          <p14:tracePt t="57688" x="2251075" y="5680075"/>
          <p14:tracePt t="57696" x="2339975" y="5680075"/>
          <p14:tracePt t="57704" x="2474913" y="5680075"/>
          <p14:tracePt t="57712" x="2563813" y="5680075"/>
          <p14:tracePt t="57720" x="2668588" y="5680075"/>
          <p14:tracePt t="57729" x="2743200" y="5680075"/>
          <p14:tracePt t="57736" x="2846388" y="5680075"/>
          <p14:tracePt t="57744" x="2981325" y="5680075"/>
          <p14:tracePt t="57752" x="3100388" y="5680075"/>
          <p14:tracePt t="57759" x="3219450" y="5680075"/>
          <p14:tracePt t="57768" x="3352800" y="5680075"/>
          <p14:tracePt t="57776" x="3502025" y="5680075"/>
          <p14:tracePt t="57784" x="3651250" y="5680075"/>
          <p14:tracePt t="57793" x="3800475" y="5649913"/>
          <p14:tracePt t="57800" x="3949700" y="5649913"/>
          <p14:tracePt t="57808" x="4098925" y="5635625"/>
          <p14:tracePt t="57816" x="4217988" y="5621338"/>
          <p14:tracePt t="57824" x="4322763" y="5605463"/>
          <p14:tracePt t="57832" x="4441825" y="5591175"/>
          <p14:tracePt t="57840" x="4530725" y="5575300"/>
          <p14:tracePt t="57848" x="4605338" y="5546725"/>
          <p14:tracePt t="57856" x="4665663" y="5530850"/>
          <p14:tracePt t="57864" x="4710113" y="5516563"/>
          <p14:tracePt t="57872" x="4754563" y="5500688"/>
          <p14:tracePt t="57880" x="4814888" y="5486400"/>
          <p14:tracePt t="57887" x="4843463" y="5472113"/>
          <p14:tracePt t="57896" x="4873625" y="5456238"/>
          <p14:tracePt t="57904" x="4889500" y="5456238"/>
          <p14:tracePt t="57912" x="4918075" y="5441950"/>
          <p14:tracePt t="57929" x="4933950" y="5426075"/>
          <p14:tracePt t="57944" x="4948238" y="5426075"/>
          <p14:tracePt t="58678" x="4962525" y="5411788"/>
          <p14:tracePt t="58685" x="4992688" y="5367338"/>
          <p14:tracePt t="58688" x="5067300" y="5337175"/>
          <p14:tracePt t="58692" x="5141913" y="5322888"/>
          <p14:tracePt t="58696" x="5202238" y="5307013"/>
          <p14:tracePt t="58704" x="5260975" y="5292725"/>
          <p14:tracePt t="58712" x="5291138" y="5278438"/>
          <p14:tracePt t="58720" x="5351463" y="5278438"/>
          <p14:tracePt t="58728" x="5440363" y="5248275"/>
          <p14:tracePt t="58736" x="5470525" y="5248275"/>
          <p14:tracePt t="58744" x="5514975" y="5248275"/>
          <p14:tracePt t="58752" x="5545138" y="5232400"/>
          <p14:tracePt t="58760" x="5559425" y="5232400"/>
          <p14:tracePt t="58768" x="5559425" y="5218113"/>
          <p14:tracePt t="58776" x="5573713" y="5218113"/>
          <p14:tracePt t="58784" x="5589588" y="5203825"/>
          <p14:tracePt t="58793" x="5619750" y="5203825"/>
          <p14:tracePt t="58800" x="5648325" y="5203825"/>
          <p14:tracePt t="58809" x="5694363" y="5203825"/>
          <p14:tracePt t="58816" x="5767388" y="5187950"/>
          <p14:tracePt t="58825" x="5842000" y="5187950"/>
          <p14:tracePt t="58832" x="5916613" y="5173663"/>
          <p14:tracePt t="58840" x="5976938" y="5173663"/>
          <p14:tracePt t="58848" x="6035675" y="5157788"/>
          <p14:tracePt t="58856" x="6096000" y="5157788"/>
          <p14:tracePt t="58864" x="6184900" y="5143500"/>
          <p14:tracePt t="58872" x="6229350" y="5129213"/>
          <p14:tracePt t="58880" x="6259513" y="5129213"/>
          <p14:tracePt t="58888" x="6319838" y="5129213"/>
          <p14:tracePt t="58896" x="6364288" y="5113338"/>
          <p14:tracePt t="58904" x="6394450" y="5113338"/>
          <p14:tracePt t="58912" x="6424613" y="5099050"/>
          <p14:tracePt t="58920" x="6483350" y="5099050"/>
          <p14:tracePt t="58928" x="6557963" y="5083175"/>
          <p14:tracePt t="58936" x="6618288" y="5083175"/>
          <p14:tracePt t="58944" x="6707188" y="5083175"/>
          <p14:tracePt t="58952" x="6796088" y="5083175"/>
          <p14:tracePt t="58960" x="6870700" y="5129213"/>
          <p14:tracePt t="58968" x="6975475" y="5157788"/>
          <p14:tracePt t="58976" x="7064375" y="5187950"/>
          <p14:tracePt t="58984" x="7124700" y="5218113"/>
          <p14:tracePt t="58992" x="7213600" y="5262563"/>
          <p14:tracePt t="59000" x="7302500" y="5307013"/>
          <p14:tracePt t="59009" x="7407275" y="5367338"/>
          <p14:tracePt t="59016" x="7526338" y="5426075"/>
          <p14:tracePt t="59026" x="7631113" y="5472113"/>
          <p14:tracePt t="59032" x="7661275" y="5500688"/>
          <p14:tracePt t="59040" x="7691438" y="5516563"/>
          <p14:tracePt t="59048" x="7691438" y="5530850"/>
          <p14:tracePt t="59056" x="7705725" y="5530850"/>
          <p14:tracePt t="59064" x="7705725" y="5546725"/>
          <p14:tracePt t="59072" x="7705725" y="5575300"/>
          <p14:tracePt t="59080" x="7705725" y="5605463"/>
          <p14:tracePt t="59088" x="7691438" y="5635625"/>
          <p14:tracePt t="59096" x="7691438" y="5649913"/>
          <p14:tracePt t="59104" x="7661275" y="5665788"/>
          <p14:tracePt t="59112" x="7645400" y="5680075"/>
          <p14:tracePt t="59120" x="7631113" y="5694363"/>
          <p14:tracePt t="59128" x="7616825" y="5710238"/>
          <p14:tracePt t="59136" x="7600950" y="5724525"/>
          <p14:tracePt t="59144" x="7600950" y="5740400"/>
          <p14:tracePt t="59152" x="7586663" y="5740400"/>
          <p14:tracePt t="59160" x="7570788" y="5740400"/>
          <p14:tracePt t="59168" x="7570788" y="5754688"/>
          <p14:tracePt t="59177" x="7556500" y="5754688"/>
          <p14:tracePt t="59184" x="7542213" y="5784850"/>
          <p14:tracePt t="59193" x="7526338" y="5784850"/>
          <p14:tracePt t="59200" x="7512050" y="5784850"/>
          <p14:tracePt t="59209" x="7497763" y="5799138"/>
          <p14:tracePt t="59216" x="7481888" y="5799138"/>
          <p14:tracePt t="59226" x="7481888" y="5815013"/>
          <p14:tracePt t="59469" x="7467600" y="5815013"/>
          <p14:tracePt t="59478" x="7451725" y="5815013"/>
          <p14:tracePt t="59494" x="7437438" y="5799138"/>
          <p14:tracePt t="59501" x="7407275" y="5784850"/>
          <p14:tracePt t="59508" x="7377113" y="5784850"/>
          <p14:tracePt t="59516" x="7362825" y="5784850"/>
          <p14:tracePt t="59525" x="7332663" y="5768975"/>
          <p14:tracePt t="59532" x="7288213" y="5754688"/>
          <p14:tracePt t="59536" x="7273925" y="5740400"/>
          <p14:tracePt t="59544" x="7229475" y="5724525"/>
          <p14:tracePt t="59552" x="7183438" y="5710238"/>
          <p14:tracePt t="59560" x="7154863" y="5710238"/>
          <p14:tracePt t="59568" x="7154863" y="5694363"/>
          <p14:tracePt t="59576" x="7108825" y="5694363"/>
          <p14:tracePt t="59584" x="7094538" y="5694363"/>
          <p14:tracePt t="59593" x="7050088" y="5694363"/>
          <p14:tracePt t="59600" x="7005638" y="5694363"/>
          <p14:tracePt t="59609" x="6961188" y="5694363"/>
          <p14:tracePt t="59616" x="6856413" y="5694363"/>
          <p14:tracePt t="59625" x="6765925" y="5694363"/>
          <p14:tracePt t="59632" x="6707188" y="5694363"/>
          <p14:tracePt t="59640" x="6588125" y="5694363"/>
          <p14:tracePt t="59648" x="6408738" y="5694363"/>
          <p14:tracePt t="59656" x="6215063" y="5680075"/>
          <p14:tracePt t="59664" x="6035675" y="5680075"/>
          <p14:tracePt t="59672" x="5872163" y="5680075"/>
          <p14:tracePt t="59680" x="5722938" y="5680075"/>
          <p14:tracePt t="59688" x="5619750" y="5680075"/>
          <p14:tracePt t="59696" x="5545138" y="5680075"/>
          <p14:tracePt t="59704" x="5499100" y="5680075"/>
          <p14:tracePt t="59712" x="5484813" y="5680075"/>
          <p14:tracePt t="59737" x="5470525" y="5680075"/>
          <p14:tracePt t="59769" x="5454650" y="5680075"/>
          <p14:tracePt t="59776" x="5454650" y="5694363"/>
          <p14:tracePt t="59784" x="5440363" y="5710238"/>
          <p14:tracePt t="59793" x="5426075" y="5710238"/>
          <p14:tracePt t="59800" x="5426075" y="5724525"/>
          <p14:tracePt t="59809" x="5410200" y="5724525"/>
          <p14:tracePt t="59842" x="5395913" y="5724525"/>
          <p14:tracePt t="60050" x="5410200" y="5740400"/>
          <p14:tracePt t="60056" x="5426075" y="5754688"/>
          <p14:tracePt t="60064" x="5470525" y="5754688"/>
          <p14:tracePt t="60072" x="5529263" y="5784850"/>
          <p14:tracePt t="60080" x="5559425" y="5799138"/>
          <p14:tracePt t="60088" x="5634038" y="5815013"/>
          <p14:tracePt t="60096" x="5708650" y="5829300"/>
          <p14:tracePt t="60105" x="5753100" y="5843588"/>
          <p14:tracePt t="60112" x="5797550" y="5859463"/>
          <p14:tracePt t="60128" x="5813425" y="5859463"/>
          <p14:tracePt t="60210" x="5827713" y="5859463"/>
          <p14:tracePt t="60226" x="5857875" y="5859463"/>
          <p14:tracePt t="60232" x="5872163" y="5859463"/>
          <p14:tracePt t="60248" x="5872163" y="5843588"/>
          <p14:tracePt t="60256" x="5888038" y="5843588"/>
          <p14:tracePt t="60264" x="5902325" y="5829300"/>
          <p14:tracePt t="60272" x="5916613" y="5815013"/>
          <p14:tracePt t="60280" x="5916613" y="5784850"/>
          <p14:tracePt t="60296" x="5916613" y="5768975"/>
          <p14:tracePt t="60304" x="5932488" y="5754688"/>
          <p14:tracePt t="60312" x="5946775" y="5754688"/>
          <p14:tracePt t="60320" x="5962650" y="5754688"/>
          <p14:tracePt t="60328" x="5962650" y="5740400"/>
          <p14:tracePt t="60336" x="5976938" y="5724525"/>
          <p14:tracePt t="60344" x="5976938" y="5710238"/>
          <p14:tracePt t="60352" x="5991225" y="5710238"/>
          <p14:tracePt t="60360" x="5991225" y="5694363"/>
          <p14:tracePt t="60368" x="6007100" y="5680075"/>
          <p14:tracePt t="60384" x="6007100" y="5665788"/>
          <p14:tracePt t="60392" x="6021388" y="5649913"/>
          <p14:tracePt t="60410" x="6021388" y="5635625"/>
          <p14:tracePt t="60425" x="6035675" y="5635625"/>
          <p14:tracePt t="60432" x="6035675" y="5621338"/>
          <p14:tracePt t="60441" x="6035675" y="5605463"/>
          <p14:tracePt t="60456" x="6051550" y="5605463"/>
          <p14:tracePt t="60464" x="6065838" y="5591175"/>
          <p14:tracePt t="60473" x="6081713" y="5561013"/>
          <p14:tracePt t="60480" x="6096000" y="5561013"/>
          <p14:tracePt t="60496" x="6110288" y="5561013"/>
          <p14:tracePt t="60512" x="6110288" y="5546725"/>
          <p14:tracePt t="60520" x="6126163" y="5546725"/>
          <p14:tracePt t="60528" x="6140450" y="5530850"/>
          <p14:tracePt t="60536" x="6156325" y="5516563"/>
          <p14:tracePt t="60553" x="6170613" y="5516563"/>
          <p14:tracePt t="60560" x="6184900" y="5500688"/>
          <p14:tracePt t="60568" x="6200775" y="5486400"/>
          <p14:tracePt t="60576" x="6215063" y="5486400"/>
          <p14:tracePt t="60584" x="6229350" y="5472113"/>
          <p14:tracePt t="60592" x="6229350" y="5456238"/>
          <p14:tracePt t="60618" x="6229350" y="5441950"/>
          <p14:tracePt t="60682" x="6200775" y="5441950"/>
          <p14:tracePt t="60689" x="6184900" y="5441950"/>
          <p14:tracePt t="60696" x="6110288" y="5441950"/>
          <p14:tracePt t="60705" x="6021388" y="5441950"/>
          <p14:tracePt t="60713" x="5946775" y="5441950"/>
          <p14:tracePt t="60720" x="5872163" y="5441950"/>
          <p14:tracePt t="60728" x="5842000" y="5441950"/>
          <p14:tracePt t="60736" x="5783263" y="5441950"/>
          <p14:tracePt t="60744" x="5738813" y="5441950"/>
          <p14:tracePt t="60752" x="5678488" y="5456238"/>
          <p14:tracePt t="60760" x="5648325" y="5456238"/>
          <p14:tracePt t="60768" x="5603875" y="5472113"/>
          <p14:tracePt t="60776" x="5559425" y="5472113"/>
          <p14:tracePt t="60784" x="5514975" y="5472113"/>
          <p14:tracePt t="60791" x="5499100" y="5486400"/>
          <p14:tracePt t="60800" x="5470525" y="5500688"/>
          <p14:tracePt t="60808" x="5426075" y="5500688"/>
          <p14:tracePt t="60816" x="5410200" y="5516563"/>
          <p14:tracePt t="60825" x="5395913" y="5516563"/>
          <p14:tracePt t="60832" x="5351463" y="5530850"/>
          <p14:tracePt t="60842" x="5335588" y="5530850"/>
          <p14:tracePt t="60848" x="5305425" y="5530850"/>
          <p14:tracePt t="60856" x="5291138" y="5530850"/>
          <p14:tracePt t="60864" x="5260975" y="5530850"/>
          <p14:tracePt t="60872" x="5246688" y="5530850"/>
          <p14:tracePt t="60880" x="5230813" y="5530850"/>
          <p14:tracePt t="60888" x="5216525" y="5530850"/>
          <p14:tracePt t="60896" x="5202238" y="5530850"/>
          <p14:tracePt t="60912" x="5172075" y="5530850"/>
          <p14:tracePt t="60920" x="5127625" y="5530850"/>
          <p14:tracePt t="60928" x="5097463" y="5546725"/>
          <p14:tracePt t="60936" x="5053013" y="5546725"/>
          <p14:tracePt t="60944" x="5022850" y="5561013"/>
          <p14:tracePt t="60952" x="4978400" y="5561013"/>
          <p14:tracePt t="60960" x="4948238" y="5575300"/>
          <p14:tracePt t="60968" x="4903788" y="5591175"/>
          <p14:tracePt t="60976" x="4859338" y="5605463"/>
          <p14:tracePt t="60984" x="4843463" y="5605463"/>
          <p14:tracePt t="60991" x="4799013" y="5621338"/>
          <p14:tracePt t="61000" x="4768850" y="5635625"/>
          <p14:tracePt t="61008" x="4740275" y="5649913"/>
          <p14:tracePt t="61024" x="4724400" y="5665788"/>
          <p14:tracePt t="61032" x="4710113" y="5665788"/>
          <p14:tracePt t="61041" x="4694238" y="5680075"/>
          <p14:tracePt t="61048" x="4679950" y="5694363"/>
          <p14:tracePt t="61056" x="4665663" y="5710238"/>
          <p14:tracePt t="61072" x="4665663" y="5724525"/>
          <p14:tracePt t="61080" x="4649788" y="5740400"/>
          <p14:tracePt t="61096" x="4635500" y="5754688"/>
          <p14:tracePt t="61104" x="4635500" y="5768975"/>
          <p14:tracePt t="61112" x="4621213" y="5784850"/>
          <p14:tracePt t="61128" x="4621213" y="5815013"/>
          <p14:tracePt t="61136" x="4621213" y="5843588"/>
          <p14:tracePt t="61144" x="4621213" y="5859463"/>
          <p14:tracePt t="61152" x="4621213" y="5889625"/>
          <p14:tracePt t="61160" x="4621213" y="5903913"/>
          <p14:tracePt t="61168" x="4621213" y="5934075"/>
          <p14:tracePt t="61176" x="4621213" y="5948363"/>
          <p14:tracePt t="61184" x="4635500" y="6008688"/>
          <p14:tracePt t="61192" x="4649788" y="6053138"/>
          <p14:tracePt t="61200" x="4679950" y="6111875"/>
          <p14:tracePt t="61208" x="4710113" y="6172200"/>
          <p14:tracePt t="61216" x="4768850" y="6246813"/>
          <p14:tracePt t="61225" x="4814888" y="6307138"/>
          <p14:tracePt t="61232" x="4859338" y="6351588"/>
          <p14:tracePt t="61242" x="4948238" y="6440488"/>
          <p14:tracePt t="61248" x="5008563" y="6484938"/>
          <p14:tracePt t="61257" x="5097463" y="6545263"/>
          <p14:tracePt t="61264" x="5186363" y="6589713"/>
          <p14:tracePt t="61272" x="5246688" y="6604000"/>
          <p14:tracePt t="61280" x="5351463" y="6650038"/>
          <p14:tracePt t="61287" x="5426075" y="6664325"/>
          <p14:tracePt t="61296" x="5484813" y="6678613"/>
          <p14:tracePt t="61304" x="5573713" y="6694488"/>
          <p14:tracePt t="61312" x="5603875" y="6694488"/>
          <p14:tracePt t="61320" x="5678488" y="6694488"/>
          <p14:tracePt t="61328" x="5813425" y="6694488"/>
          <p14:tracePt t="61336" x="5932488" y="6694488"/>
          <p14:tracePt t="61344" x="6035675" y="6694488"/>
          <p14:tracePt t="61352" x="6156325" y="6694488"/>
          <p14:tracePt t="61360" x="6259513" y="6694488"/>
          <p14:tracePt t="61368" x="6394450" y="6694488"/>
          <p14:tracePt t="61376" x="6513513" y="6708775"/>
          <p14:tracePt t="61384" x="6618288" y="6708775"/>
          <p14:tracePt t="61392" x="6692900" y="6708775"/>
          <p14:tracePt t="61400" x="6765925" y="6708775"/>
          <p14:tracePt t="61408" x="6811963" y="6708775"/>
          <p14:tracePt t="61416" x="6886575" y="6708775"/>
          <p14:tracePt t="61425" x="6961188" y="6708775"/>
          <p14:tracePt t="61432" x="7019925" y="6708775"/>
          <p14:tracePt t="61441" x="7094538" y="6708775"/>
          <p14:tracePt t="61448" x="7124700" y="6708775"/>
          <p14:tracePt t="61456" x="7169150" y="6708775"/>
          <p14:tracePt t="61464" x="7243763" y="6708775"/>
          <p14:tracePt t="61472" x="7258050" y="6708775"/>
          <p14:tracePt t="61480" x="7288213" y="6708775"/>
          <p14:tracePt t="61487" x="7302500" y="6708775"/>
          <p14:tracePt t="61546" x="7318375" y="6694488"/>
          <p14:tracePt t="61552" x="7318375" y="6664325"/>
          <p14:tracePt t="61560" x="7332663" y="6664325"/>
          <p14:tracePt t="61568" x="7348538" y="6650038"/>
          <p14:tracePt t="61576" x="7362825" y="6634163"/>
          <p14:tracePt t="61584" x="7362825" y="6619875"/>
          <p14:tracePt t="61592" x="7377113" y="6619875"/>
          <p14:tracePt t="61600" x="7392988" y="6619875"/>
          <p14:tracePt t="61608" x="7392988" y="6604000"/>
          <p14:tracePt t="61616" x="7392988" y="6589713"/>
          <p14:tracePt t="61642" x="7407275" y="6589713"/>
          <p14:tracePt t="61648" x="7407275" y="6575425"/>
          <p14:tracePt t="61656" x="7423150" y="6545263"/>
          <p14:tracePt t="61664" x="7423150" y="6529388"/>
          <p14:tracePt t="61672" x="7437438" y="6500813"/>
          <p14:tracePt t="61680" x="7437438" y="6470650"/>
          <p14:tracePt t="61688" x="7437438" y="6454775"/>
          <p14:tracePt t="61696" x="7451725" y="6426200"/>
          <p14:tracePt t="61704" x="7451725" y="6380163"/>
          <p14:tracePt t="61712" x="7467600" y="6335713"/>
          <p14:tracePt t="61720" x="7467600" y="6276975"/>
          <p14:tracePt t="61728" x="7467600" y="6232525"/>
          <p14:tracePt t="61736" x="7467600" y="6216650"/>
          <p14:tracePt t="61744" x="7467600" y="6186488"/>
          <p14:tracePt t="61752" x="7467600" y="6157913"/>
          <p14:tracePt t="61760" x="7467600" y="6142038"/>
          <p14:tracePt t="61767" x="7467600" y="6111875"/>
          <p14:tracePt t="61776" x="7467600" y="6083300"/>
          <p14:tracePt t="61784" x="7451725" y="6083300"/>
          <p14:tracePt t="61792" x="7423150" y="6037263"/>
          <p14:tracePt t="61800" x="7392988" y="5992813"/>
          <p14:tracePt t="61808" x="7362825" y="5948363"/>
          <p14:tracePt t="61816" x="7318375" y="5918200"/>
          <p14:tracePt t="61824" x="7288213" y="5889625"/>
          <p14:tracePt t="61832" x="7243763" y="5859463"/>
          <p14:tracePt t="61841" x="7199313" y="5829300"/>
          <p14:tracePt t="61848" x="7183438" y="5799138"/>
          <p14:tracePt t="61856" x="7154863" y="5784850"/>
          <p14:tracePt t="61864" x="7138988" y="5784850"/>
          <p14:tracePt t="61872" x="7124700" y="5768975"/>
          <p14:tracePt t="61880" x="7108825" y="5754688"/>
          <p14:tracePt t="61888" x="7094538" y="5754688"/>
          <p14:tracePt t="61896" x="7080250" y="5740400"/>
          <p14:tracePt t="61904" x="7050088" y="5724525"/>
          <p14:tracePt t="61912" x="7019925" y="5710238"/>
          <p14:tracePt t="61920" x="6989763" y="5694363"/>
          <p14:tracePt t="61928" x="6961188" y="5665788"/>
          <p14:tracePt t="61936" x="6931025" y="5635625"/>
          <p14:tracePt t="61944" x="6886575" y="5605463"/>
          <p14:tracePt t="61952" x="6856413" y="5605463"/>
          <p14:tracePt t="61960" x="6840538" y="5575300"/>
          <p14:tracePt t="61968" x="6796088" y="5561013"/>
          <p14:tracePt t="61975" x="6781800" y="5546725"/>
          <p14:tracePt t="61984" x="6765925" y="5546725"/>
          <p14:tracePt t="61992" x="6765925" y="5530850"/>
          <p14:tracePt t="62000" x="6751638" y="5530850"/>
          <p14:tracePt t="62025" x="6737350" y="5530850"/>
          <p14:tracePt t="62041" x="6721475" y="5530850"/>
          <p14:tracePt t="62049" x="6707188" y="5530850"/>
          <p14:tracePt t="62057" x="6677025" y="5516563"/>
          <p14:tracePt t="62065" x="6662738" y="5516563"/>
          <p14:tracePt t="62072" x="6632575" y="5500688"/>
          <p14:tracePt t="62080" x="6602413" y="5500688"/>
          <p14:tracePt t="62088" x="6588125" y="5486400"/>
          <p14:tracePt t="62096" x="6557963" y="5472113"/>
          <p14:tracePt t="62104" x="6527800" y="5472113"/>
          <p14:tracePt t="62120" x="6497638" y="5472113"/>
          <p14:tracePt t="62128" x="6483350" y="5472113"/>
          <p14:tracePt t="62144" x="6453188" y="5472113"/>
          <p14:tracePt t="62152" x="6438900" y="5472113"/>
          <p14:tracePt t="62160" x="6408738" y="5456238"/>
          <p14:tracePt t="62168" x="6364288" y="5456238"/>
          <p14:tracePt t="62176" x="6319838" y="5441950"/>
          <p14:tracePt t="62184" x="6245225" y="5441950"/>
          <p14:tracePt t="62192" x="6200775" y="5426075"/>
          <p14:tracePt t="62200" x="6140450" y="5426075"/>
          <p14:tracePt t="62208" x="6065838" y="5426075"/>
          <p14:tracePt t="62216" x="5962650" y="5426075"/>
          <p14:tracePt t="62225" x="5888038" y="5426075"/>
          <p14:tracePt t="62232" x="5827713" y="5426075"/>
          <p14:tracePt t="62241" x="5767388" y="5426075"/>
          <p14:tracePt t="62248" x="5722938" y="5426075"/>
          <p14:tracePt t="62257" x="5678488" y="5426075"/>
          <p14:tracePt t="62264" x="5634038" y="5426075"/>
          <p14:tracePt t="62272" x="5619750" y="5426075"/>
          <p14:tracePt t="62280" x="5589588" y="5426075"/>
          <p14:tracePt t="62288" x="5573713" y="5411788"/>
          <p14:tracePt t="62296" x="5545138" y="5411788"/>
          <p14:tracePt t="62304" x="5514975" y="5411788"/>
          <p14:tracePt t="62312" x="5484813" y="5397500"/>
          <p14:tracePt t="62320" x="5454650" y="5397500"/>
          <p14:tracePt t="62328" x="5395913" y="5397500"/>
          <p14:tracePt t="62336" x="5351463" y="5381625"/>
          <p14:tracePt t="62344" x="5305425" y="5381625"/>
          <p14:tracePt t="62352" x="5230813" y="5381625"/>
          <p14:tracePt t="62360" x="5172075" y="5381625"/>
          <p14:tracePt t="62368" x="5097463" y="5381625"/>
          <p14:tracePt t="62376" x="5053013" y="5381625"/>
          <p14:tracePt t="62384" x="5022850" y="5381625"/>
          <p14:tracePt t="62392" x="4978400" y="5381625"/>
          <p14:tracePt t="62400" x="4962525" y="5397500"/>
          <p14:tracePt t="62416" x="4948238" y="5397500"/>
          <p14:tracePt t="62424" x="4948238" y="5411788"/>
          <p14:tracePt t="62432" x="4933950" y="5411788"/>
          <p14:tracePt t="62529" x="4918075" y="5426075"/>
          <p14:tracePt t="62537" x="4918075" y="5456238"/>
          <p14:tracePt t="62544" x="4903788" y="5472113"/>
          <p14:tracePt t="62552" x="4889500" y="5486400"/>
          <p14:tracePt t="62560" x="4873625" y="5516563"/>
          <p14:tracePt t="62568" x="4873625" y="5530850"/>
          <p14:tracePt t="62576" x="4859338" y="5561013"/>
          <p14:tracePt t="62584" x="4843463" y="5561013"/>
          <p14:tracePt t="62601" x="4843463" y="5575300"/>
          <p14:tracePt t="62617" x="4843463" y="5591175"/>
          <p14:tracePt t="62633" x="4829175" y="5591175"/>
          <p14:tracePt t="62641" x="4829175" y="5605463"/>
          <p14:tracePt t="62658" x="4829175" y="5621338"/>
          <p14:tracePt t="62664" x="4829175" y="5635625"/>
          <p14:tracePt t="62672" x="4829175" y="5649913"/>
          <p14:tracePt t="62681" x="4829175" y="5680075"/>
          <p14:tracePt t="62690" x="4829175" y="5694363"/>
          <p14:tracePt t="62696" x="4814888" y="5724525"/>
          <p14:tracePt t="62704" x="4814888" y="5754688"/>
          <p14:tracePt t="62712" x="4814888" y="5784850"/>
          <p14:tracePt t="62720" x="4799013" y="5829300"/>
          <p14:tracePt t="62728" x="4799013" y="5873750"/>
          <p14:tracePt t="62744" x="4799013" y="5903913"/>
          <p14:tracePt t="62752" x="4784725" y="5934075"/>
          <p14:tracePt t="62760" x="4784725" y="5964238"/>
          <p14:tracePt t="62768" x="4784725" y="5992813"/>
          <p14:tracePt t="62784" x="4784725" y="6008688"/>
          <p14:tracePt t="62792" x="4784725" y="6022975"/>
          <p14:tracePt t="62800" x="4784725" y="6037263"/>
          <p14:tracePt t="62874" x="4784725" y="6067425"/>
          <p14:tracePt t="62880" x="4799013" y="6097588"/>
          <p14:tracePt t="62888" x="4799013" y="6111875"/>
          <p14:tracePt t="62896" x="4814888" y="6142038"/>
          <p14:tracePt t="62904" x="4814888" y="6157913"/>
          <p14:tracePt t="62912" x="4829175" y="6172200"/>
          <p14:tracePt t="62920" x="4829175" y="6186488"/>
          <p14:tracePt t="62928" x="4843463" y="6202363"/>
          <p14:tracePt t="62944" x="4859338" y="6216650"/>
          <p14:tracePt t="62961" x="4859338" y="6232525"/>
          <p14:tracePt t="62977" x="4873625" y="6246813"/>
          <p14:tracePt t="62984" x="4889500" y="6246813"/>
          <p14:tracePt t="62992" x="4889500" y="6261100"/>
          <p14:tracePt t="63000" x="4889500" y="6276975"/>
          <p14:tracePt t="63008" x="4903788" y="6276975"/>
          <p14:tracePt t="63016" x="4918075" y="6276975"/>
          <p14:tracePt t="63024" x="4933950" y="6291263"/>
          <p14:tracePt t="63032" x="4978400" y="6307138"/>
          <p14:tracePt t="63041" x="4992688" y="6307138"/>
          <p14:tracePt t="63048" x="5022850" y="6321425"/>
          <p14:tracePt t="63057" x="5037138" y="6335713"/>
          <p14:tracePt t="63064" x="5083175" y="6335713"/>
          <p14:tracePt t="63072" x="5127625" y="6351588"/>
          <p14:tracePt t="63080" x="5141913" y="6351588"/>
          <p14:tracePt t="63088" x="5186363" y="6365875"/>
          <p14:tracePt t="63096" x="5230813" y="6365875"/>
          <p14:tracePt t="63104" x="5260975" y="6365875"/>
          <p14:tracePt t="63112" x="5305425" y="6380163"/>
          <p14:tracePt t="63120" x="5351463" y="6380163"/>
          <p14:tracePt t="63128" x="5380038" y="6380163"/>
          <p14:tracePt t="63136" x="5426075" y="6380163"/>
          <p14:tracePt t="63144" x="5470525" y="6380163"/>
          <p14:tracePt t="63152" x="5514975" y="6380163"/>
          <p14:tracePt t="63160" x="5573713" y="6380163"/>
          <p14:tracePt t="63168" x="5634038" y="6380163"/>
          <p14:tracePt t="63176" x="5708650" y="6380163"/>
          <p14:tracePt t="63184" x="5767388" y="6380163"/>
          <p14:tracePt t="63193" x="5842000" y="6380163"/>
          <p14:tracePt t="63200" x="5916613" y="6380163"/>
          <p14:tracePt t="63207" x="6021388" y="6380163"/>
          <p14:tracePt t="63216" x="6051550" y="6380163"/>
          <p14:tracePt t="63224" x="6126163" y="6380163"/>
          <p14:tracePt t="63232" x="6200775" y="6380163"/>
          <p14:tracePt t="63239" x="6289675" y="6380163"/>
          <p14:tracePt t="63248" x="6364288" y="6380163"/>
          <p14:tracePt t="63257" x="6438900" y="6380163"/>
          <p14:tracePt t="63264" x="6513513" y="6380163"/>
          <p14:tracePt t="63272" x="6572250" y="6380163"/>
          <p14:tracePt t="63280" x="6618288" y="6380163"/>
          <p14:tracePt t="63288" x="6662738" y="6365875"/>
          <p14:tracePt t="63296" x="6707188" y="6351588"/>
          <p14:tracePt t="63304" x="6751638" y="6335713"/>
          <p14:tracePt t="63312" x="6765925" y="6335713"/>
          <p14:tracePt t="63320" x="6781800" y="6321425"/>
          <p14:tracePt t="63328" x="6811963" y="6321425"/>
          <p14:tracePt t="63335" x="6840538" y="6307138"/>
          <p14:tracePt t="63344" x="6856413" y="6291263"/>
          <p14:tracePt t="63352" x="6886575" y="6291263"/>
          <p14:tracePt t="63378" x="6900863" y="6291263"/>
          <p14:tracePt t="63384" x="6915150" y="6291263"/>
          <p14:tracePt t="63443" x="6931025" y="6291263"/>
          <p14:tracePt t="63448" x="6945313" y="6291263"/>
          <p14:tracePt t="63458" x="6961188" y="6291263"/>
          <p14:tracePt t="63464" x="6989763" y="6291263"/>
          <p14:tracePt t="63472" x="7034213" y="6291263"/>
          <p14:tracePt t="63480" x="7064375" y="6291263"/>
          <p14:tracePt t="63488" x="7094538" y="6291263"/>
          <p14:tracePt t="63496" x="7154863" y="6291263"/>
          <p14:tracePt t="63504" x="7183438" y="6291263"/>
          <p14:tracePt t="63512" x="7243763" y="6291263"/>
          <p14:tracePt t="63519" x="7258050" y="6291263"/>
          <p14:tracePt t="63528" x="7273925" y="6291263"/>
          <p14:tracePt t="63536" x="7318375" y="6291263"/>
          <p14:tracePt t="63544" x="7332663" y="6291263"/>
          <p14:tracePt t="63552" x="7348538" y="6291263"/>
          <p14:tracePt t="63568" x="7362825" y="6291263"/>
          <p14:tracePt t="63617" x="7377113" y="6291263"/>
          <p14:tracePt t="63625" x="7392988" y="6291263"/>
          <p14:tracePt t="63632" x="7423150" y="6291263"/>
          <p14:tracePt t="63641" x="7451725" y="6291263"/>
          <p14:tracePt t="63647" x="7467600" y="6291263"/>
          <p14:tracePt t="63657" x="7512050" y="6291263"/>
          <p14:tracePt t="63664" x="7556500" y="6291263"/>
          <p14:tracePt t="63672" x="7600950" y="6291263"/>
          <p14:tracePt t="63680" x="7645400" y="6276975"/>
          <p14:tracePt t="63688" x="7691438" y="6261100"/>
          <p14:tracePt t="63696" x="7750175" y="6246813"/>
          <p14:tracePt t="63704" x="7839075" y="6216650"/>
          <p14:tracePt t="63712" x="8018463" y="6157913"/>
          <p14:tracePt t="63719" x="8197850" y="6097588"/>
          <p14:tracePt t="63728" x="8450263" y="6008688"/>
          <p14:tracePt t="63736" x="8704263" y="5948363"/>
          <p14:tracePt t="63744" x="8912225" y="5903913"/>
          <p14:tracePt t="63752" x="9107488" y="5873750"/>
          <p14:tracePt t="63760" x="9285288" y="5859463"/>
          <p14:tracePt t="63768" x="9404350" y="5859463"/>
          <p14:tracePt t="63776" x="9434513" y="5859463"/>
          <p14:tracePt t="63784" x="9478963" y="5859463"/>
          <p14:tracePt t="63792" x="9509125" y="5859463"/>
          <p14:tracePt t="63800" x="9553575" y="5859463"/>
          <p14:tracePt t="63807" x="9658350" y="5829300"/>
          <p14:tracePt t="63816" x="9702800" y="5815013"/>
          <p14:tracePt t="63824" x="9821863" y="5740400"/>
          <p14:tracePt t="63832" x="9882188" y="5710238"/>
          <p14:tracePt t="63840" x="9971088" y="5649913"/>
          <p14:tracePt t="63848" x="10075863" y="5605463"/>
          <p14:tracePt t="63857" x="10239375" y="5516563"/>
          <p14:tracePt t="63864" x="10374313" y="5441950"/>
          <p14:tracePt t="63872" x="10507663" y="5381625"/>
          <p14:tracePt t="63880" x="10612438" y="5337175"/>
          <p14:tracePt t="63888" x="10642600" y="5322888"/>
          <p14:tracePt t="63896" x="10687050" y="5307013"/>
          <p14:tracePt t="63904" x="10717213" y="5292725"/>
          <p14:tracePt t="63994" x="10731500" y="5292725"/>
          <p14:tracePt t="64101" x="10745788" y="5292725"/>
          <p14:tracePt t="64146" x="10745788" y="5307013"/>
          <p14:tracePt t="64161" x="10745788" y="5322888"/>
          <p14:tracePt t="64177" x="10745788" y="5337175"/>
          <p14:tracePt t="64378" x="10761663" y="5307013"/>
          <p14:tracePt t="64384" x="10761663" y="5292725"/>
          <p14:tracePt t="64392" x="10761663" y="5248275"/>
          <p14:tracePt t="64400" x="10761663" y="5232400"/>
          <p14:tracePt t="64408" x="10761663" y="5203825"/>
          <p14:tracePt t="64416" x="10761663" y="5173663"/>
          <p14:tracePt t="64423" x="10761663" y="5157788"/>
          <p14:tracePt t="64432" x="10775950" y="5143500"/>
          <p14:tracePt t="64441" x="10790238" y="5129213"/>
          <p14:tracePt t="64448" x="10790238" y="5113338"/>
          <p14:tracePt t="64464" x="10790238" y="5099050"/>
          <p14:tracePt t="64474" x="10806113" y="5083175"/>
          <p14:tracePt t="64480" x="10820400" y="5083175"/>
          <p14:tracePt t="64488" x="10820400" y="5068888"/>
          <p14:tracePt t="64496" x="10820400" y="5038725"/>
          <p14:tracePt t="64504" x="10836275" y="5038725"/>
          <p14:tracePt t="64528" x="10836275" y="5024438"/>
          <p14:tracePt t="64714" x="10820400" y="5024438"/>
          <p14:tracePt t="64720" x="10806113" y="5038725"/>
          <p14:tracePt t="64728" x="10775950" y="5054600"/>
          <p14:tracePt t="64736" x="10775950" y="5068888"/>
          <p14:tracePt t="64744" x="10745788" y="5083175"/>
          <p14:tracePt t="64752" x="10731500" y="5083175"/>
          <p14:tracePt t="64760" x="10731500" y="5099050"/>
          <p14:tracePt t="64768" x="10731500" y="5129213"/>
          <p14:tracePt t="64776" x="10717213" y="5129213"/>
          <p14:tracePt t="64792" x="10701338" y="5143500"/>
          <p14:tracePt t="64825" x="10701338" y="5157788"/>
          <p14:tracePt t="64857" x="10687050" y="5157788"/>
          <p14:tracePt t="64864" x="10656888" y="5143500"/>
          <p14:tracePt t="64880" x="10626725" y="5143500"/>
          <p14:tracePt t="64888" x="10567988" y="5113338"/>
          <p14:tracePt t="64896" x="10521950" y="5099050"/>
          <p14:tracePt t="64904" x="10463213" y="5068888"/>
          <p14:tracePt t="64912" x="10402888" y="5054600"/>
          <p14:tracePt t="64920" x="10358438" y="5038725"/>
          <p14:tracePt t="64928" x="10313988" y="5024438"/>
          <p14:tracePt t="64936" x="10269538" y="5024438"/>
          <p14:tracePt t="64944" x="10209213" y="5008563"/>
          <p14:tracePt t="64952" x="10194925" y="5008563"/>
          <p14:tracePt t="64960" x="10150475" y="5008563"/>
          <p14:tracePt t="64969" x="10120313" y="4994275"/>
          <p14:tracePt t="64976" x="10090150" y="4994275"/>
          <p14:tracePt t="64984" x="10059988" y="4994275"/>
          <p14:tracePt t="64992" x="10015538" y="4979988"/>
          <p14:tracePt t="65000" x="9971088" y="4979988"/>
          <p14:tracePt t="65009" x="9912350" y="4964113"/>
          <p14:tracePt t="65016" x="9837738" y="4964113"/>
          <p14:tracePt t="65023" x="9732963" y="4949825"/>
          <p14:tracePt t="65032" x="9628188" y="4935538"/>
          <p14:tracePt t="65042" x="9569450" y="4935538"/>
          <p14:tracePt t="65048" x="9494838" y="4919663"/>
          <p14:tracePt t="65057" x="9345613" y="4889500"/>
          <p14:tracePt t="65064" x="9210675" y="4889500"/>
          <p14:tracePt t="65073" x="9061450" y="4889500"/>
          <p14:tracePt t="65080" x="9017000" y="4889500"/>
          <p14:tracePt t="65088" x="8972550" y="4889500"/>
          <p14:tracePt t="65096" x="8897938" y="4889500"/>
          <p14:tracePt t="65104" x="8839200" y="4889500"/>
          <p14:tracePt t="65112" x="8764588" y="4889500"/>
          <p14:tracePt t="65120" x="8718550" y="4919663"/>
          <p14:tracePt t="65128" x="8659813" y="4949825"/>
          <p14:tracePt t="65136" x="8615363" y="4964113"/>
          <p14:tracePt t="65144" x="8599488" y="4994275"/>
          <p14:tracePt t="65152" x="8510588" y="5038725"/>
          <p14:tracePt t="65160" x="8421688" y="5083175"/>
          <p14:tracePt t="65168" x="8391525" y="5099050"/>
          <p14:tracePt t="65176" x="8302625" y="5143500"/>
          <p14:tracePt t="65184" x="8228013" y="5187950"/>
          <p14:tracePt t="65192" x="8137525" y="5218113"/>
          <p14:tracePt t="65200" x="8107363" y="5232400"/>
          <p14:tracePt t="65208" x="8034338" y="5262563"/>
          <p14:tracePt t="65216" x="7974013" y="5292725"/>
          <p14:tracePt t="65224" x="7913688" y="5322888"/>
          <p14:tracePt t="65232" x="7869238" y="5337175"/>
          <p14:tracePt t="65240" x="7824788" y="5351463"/>
          <p14:tracePt t="65248" x="7750175" y="5397500"/>
          <p14:tracePt t="65257" x="7705725" y="5426075"/>
          <p14:tracePt t="65264" x="7675563" y="5441950"/>
          <p14:tracePt t="65273" x="7631113" y="5472113"/>
          <p14:tracePt t="65280" x="7616825" y="5486400"/>
          <p14:tracePt t="65288" x="7586663" y="5516563"/>
          <p14:tracePt t="65296" x="7556500" y="5530850"/>
          <p14:tracePt t="65313" x="7542213" y="5546725"/>
          <p14:tracePt t="65320" x="7526338" y="5546725"/>
          <p14:tracePt t="65328" x="7512050" y="5561013"/>
          <p14:tracePt t="65336" x="7512050" y="5575300"/>
          <p14:tracePt t="65344" x="7497763" y="5591175"/>
          <p14:tracePt t="65352" x="7467600" y="5605463"/>
          <p14:tracePt t="65360" x="7467600" y="5621338"/>
          <p14:tracePt t="65368" x="7451725" y="5635625"/>
          <p14:tracePt t="65376" x="7437438" y="5665788"/>
          <p14:tracePt t="65384" x="7423150" y="5665788"/>
          <p14:tracePt t="65392" x="7423150" y="5694363"/>
          <p14:tracePt t="65400" x="7407275" y="5724525"/>
          <p14:tracePt t="65408" x="7407275" y="5740400"/>
          <p14:tracePt t="65416" x="7407275" y="5768975"/>
          <p14:tracePt t="65423" x="7407275" y="5784850"/>
          <p14:tracePt t="65432" x="7407275" y="5815013"/>
          <p14:tracePt t="65440" x="7407275" y="5843588"/>
          <p14:tracePt t="65448" x="7407275" y="5859463"/>
          <p14:tracePt t="65457" x="7407275" y="5903913"/>
          <p14:tracePt t="65464" x="7423150" y="5934075"/>
          <p14:tracePt t="65473" x="7437438" y="5964238"/>
          <p14:tracePt t="65480" x="7467600" y="6008688"/>
          <p14:tracePt t="65488" x="7481888" y="6037263"/>
          <p14:tracePt t="65496" x="7526338" y="6097588"/>
          <p14:tracePt t="65504" x="7556500" y="6142038"/>
          <p14:tracePt t="65512" x="7586663" y="6186488"/>
          <p14:tracePt t="65520" x="7600950" y="6202363"/>
          <p14:tracePt t="65528" x="7691438" y="6261100"/>
          <p14:tracePt t="65536" x="7735888" y="6291263"/>
          <p14:tracePt t="65544" x="7750175" y="6321425"/>
          <p14:tracePt t="65552" x="7794625" y="6321425"/>
          <p14:tracePt t="65560" x="7810500" y="6335713"/>
          <p14:tracePt t="65568" x="7839075" y="6351588"/>
          <p14:tracePt t="65576" x="7839075" y="6365875"/>
          <p14:tracePt t="65584" x="7854950" y="6365875"/>
          <p14:tracePt t="65600" x="7854950" y="6380163"/>
          <p14:tracePt t="65608" x="7869238" y="6396038"/>
          <p14:tracePt t="65616" x="7869238" y="6410325"/>
          <p14:tracePt t="65623" x="7885113" y="6426200"/>
          <p14:tracePt t="65632" x="7899400" y="6440488"/>
          <p14:tracePt t="65640" x="7929563" y="6470650"/>
          <p14:tracePt t="65648" x="7929563" y="6484938"/>
          <p14:tracePt t="65657" x="7959725" y="6515100"/>
          <p14:tracePt t="65664" x="8018463" y="6545263"/>
          <p14:tracePt t="65673" x="8062913" y="6559550"/>
          <p14:tracePt t="65680" x="8123238" y="6575425"/>
          <p14:tracePt t="65688" x="8181975" y="6604000"/>
          <p14:tracePt t="65696" x="8242300" y="6650038"/>
          <p14:tracePt t="65704" x="8286750" y="6650038"/>
          <p14:tracePt t="65712" x="8331200" y="6664325"/>
          <p14:tracePt t="65720" x="8421688" y="6708775"/>
          <p14:tracePt t="65728" x="8466138" y="6723063"/>
          <p14:tracePt t="65736" x="8496300" y="6723063"/>
          <p14:tracePt t="65744" x="8555038" y="6738938"/>
          <p14:tracePt t="65752" x="8615363" y="6753225"/>
          <p14:tracePt t="65760" x="8704263" y="6769100"/>
          <p14:tracePt t="65768" x="8778875" y="6797675"/>
          <p14:tracePt t="65776" x="8867775" y="6813550"/>
          <p14:tracePt t="65784" x="8972550" y="6827838"/>
          <p14:tracePt t="65792" x="9047163" y="6843713"/>
          <p14:tracePt t="65896" x="10671175" y="6678613"/>
          <p14:tracePt t="65904" x="10806113" y="6559550"/>
          <p14:tracePt t="65912" x="10925175" y="6470650"/>
          <p14:tracePt t="65919" x="11014075" y="6396038"/>
          <p14:tracePt t="65928" x="11074400" y="6321425"/>
          <p14:tracePt t="65936" x="11149013" y="6261100"/>
          <p14:tracePt t="65944" x="11179175" y="6232525"/>
          <p14:tracePt t="65952" x="11193463" y="6202363"/>
          <p14:tracePt t="65960" x="11223625" y="6186488"/>
          <p14:tracePt t="65968" x="11237913" y="6172200"/>
          <p14:tracePt t="65976" x="11253788" y="6142038"/>
          <p14:tracePt t="65984" x="11253788" y="6127750"/>
          <p14:tracePt t="65992" x="11268075" y="6097588"/>
          <p14:tracePt t="66007" x="11268075" y="6053138"/>
          <p14:tracePt t="66008" x="11282363" y="6008688"/>
          <p14:tracePt t="66016" x="11298238" y="5992813"/>
          <p14:tracePt t="66024" x="11312525" y="5948363"/>
          <p14:tracePt t="66032" x="11312525" y="5889625"/>
          <p14:tracePt t="66040" x="11312525" y="5873750"/>
          <p14:tracePt t="66048" x="11312525" y="5829300"/>
          <p14:tracePt t="66056" x="11312525" y="5784850"/>
          <p14:tracePt t="66064" x="11312525" y="5768975"/>
          <p14:tracePt t="66074" x="11312525" y="5740400"/>
          <p14:tracePt t="66080" x="11312525" y="5724525"/>
          <p14:tracePt t="66088" x="11298238" y="5694363"/>
          <p14:tracePt t="66096" x="11268075" y="5665788"/>
          <p14:tracePt t="66103" x="11223625" y="5621338"/>
          <p14:tracePt t="66112" x="11223625" y="5605463"/>
          <p14:tracePt t="66120" x="11179175" y="5605463"/>
          <p14:tracePt t="66128" x="11104563" y="5591175"/>
          <p14:tracePt t="66136" x="11044238" y="5575300"/>
          <p14:tracePt t="66144" x="10969625" y="5546725"/>
          <p14:tracePt t="66152" x="10880725" y="5530850"/>
          <p14:tracePt t="66160" x="10775950" y="5516563"/>
          <p14:tracePt t="66167" x="10731500" y="5516563"/>
          <p14:tracePt t="66176" x="10656888" y="5500688"/>
          <p14:tracePt t="66184" x="10552113" y="5486400"/>
          <p14:tracePt t="66192" x="10448925" y="5472113"/>
          <p14:tracePt t="66200" x="10358438" y="5456238"/>
          <p14:tracePt t="66208" x="10283825" y="5456238"/>
          <p14:tracePt t="66216" x="10180638" y="5441950"/>
          <p14:tracePt t="66224" x="10134600" y="5426075"/>
          <p14:tracePt t="66232" x="10106025" y="5426075"/>
          <p14:tracePt t="66240" x="10059988" y="5426075"/>
          <p14:tracePt t="66248" x="10001250" y="5426075"/>
          <p14:tracePt t="66256" x="9985375" y="5426075"/>
          <p14:tracePt t="66264" x="9926638" y="5426075"/>
          <p14:tracePt t="66273" x="9821863" y="5426075"/>
          <p14:tracePt t="66280" x="9747250" y="5426075"/>
          <p14:tracePt t="66289" x="9702800" y="5426075"/>
          <p14:tracePt t="66296" x="9628188" y="5426075"/>
          <p14:tracePt t="66304" x="9569450" y="5426075"/>
          <p14:tracePt t="66312" x="9509125" y="5426075"/>
          <p14:tracePt t="66320" x="9420225" y="5426075"/>
          <p14:tracePt t="66328" x="9285288" y="5426075"/>
          <p14:tracePt t="66336" x="9180513" y="5411788"/>
          <p14:tracePt t="66344" x="9061450" y="5411788"/>
          <p14:tracePt t="66352" x="8958263" y="5381625"/>
          <p14:tracePt t="66360" x="8912225" y="5367338"/>
          <p14:tracePt t="66368" x="8867775" y="5367338"/>
          <p14:tracePt t="66376" x="8853488" y="5367338"/>
          <p14:tracePt t="66384" x="8823325" y="5351463"/>
          <p14:tracePt t="66392" x="8809038" y="5337175"/>
          <p14:tracePt t="66400" x="8793163" y="5337175"/>
          <p14:tracePt t="66408" x="8778875" y="5322888"/>
          <p14:tracePt t="66416" x="8764588" y="5307013"/>
          <p14:tracePt t="66424" x="8748713" y="5292725"/>
          <p14:tracePt t="66440" x="8748713" y="5278438"/>
          <p14:tracePt t="66448" x="8734425" y="5278438"/>
          <p14:tracePt t="66497" x="8718550" y="5262563"/>
          <p14:tracePt t="66505" x="8718550" y="5248275"/>
          <p14:tracePt t="66512" x="8718550" y="5232400"/>
          <p14:tracePt t="66528" x="8704263" y="5232400"/>
          <p14:tracePt t="66536" x="8689975" y="5218113"/>
          <p14:tracePt t="66544" x="8689975" y="5203825"/>
          <p14:tracePt t="66571" x="8674100" y="5187950"/>
          <p14:tracePt t="66593" x="8659813" y="5173663"/>
          <p14:tracePt t="66826" x="8689975" y="5187950"/>
          <p14:tracePt t="66835" x="8734425" y="5218113"/>
          <p14:tracePt t="66840" x="8778875" y="5232400"/>
          <p14:tracePt t="66848" x="8809038" y="5232400"/>
          <p14:tracePt t="66856" x="8883650" y="5262563"/>
          <p14:tracePt t="66864" x="8972550" y="5292725"/>
          <p14:tracePt t="66873" x="9032875" y="5307013"/>
          <p14:tracePt t="66880" x="9091613" y="5337175"/>
          <p14:tracePt t="66889" x="9166225" y="5351463"/>
          <p14:tracePt t="66896" x="9210675" y="5367338"/>
          <p14:tracePt t="66904" x="9255125" y="5367338"/>
          <p14:tracePt t="66920" x="9285288" y="5367338"/>
          <p14:tracePt t="66928" x="9315450" y="5367338"/>
          <p14:tracePt t="66936" x="9329738" y="5367338"/>
          <p14:tracePt t="66944" x="9359900" y="5367338"/>
          <p14:tracePt t="66952" x="9375775" y="5367338"/>
          <p14:tracePt t="66960" x="9390063" y="5367338"/>
          <p14:tracePt t="66968" x="9420225" y="5367338"/>
          <p14:tracePt t="66984" x="9448800" y="5367338"/>
          <p14:tracePt t="67000" x="9478963" y="5367338"/>
          <p14:tracePt t="67008" x="9509125" y="5367338"/>
          <p14:tracePt t="67016" x="9539288" y="5367338"/>
          <p14:tracePt t="67024" x="9583738" y="5367338"/>
          <p14:tracePt t="67032" x="9613900" y="5367338"/>
          <p14:tracePt t="67039" x="9644063" y="5367338"/>
          <p14:tracePt t="67048" x="9688513" y="5367338"/>
          <p14:tracePt t="67056" x="9717088" y="5367338"/>
          <p14:tracePt t="67064" x="9747250" y="5351463"/>
          <p14:tracePt t="67073" x="9777413" y="5351463"/>
          <p14:tracePt t="67080" x="9807575" y="5351463"/>
          <p14:tracePt t="67097" x="9821863" y="5351463"/>
          <p14:tracePt t="67310" x="9807575" y="5351463"/>
          <p14:tracePt t="67316" x="9777413" y="5367338"/>
          <p14:tracePt t="67324" x="9763125" y="5367338"/>
          <p14:tracePt t="67842" x="9747250" y="5367338"/>
          <p14:tracePt t="67850" x="9688513" y="5351463"/>
          <p14:tracePt t="67856" x="9628188" y="5292725"/>
          <p14:tracePt t="67864" x="9569450" y="5278438"/>
          <p14:tracePt t="67873" x="9523413" y="5262563"/>
          <p14:tracePt t="67880" x="9478963" y="5248275"/>
          <p14:tracePt t="67890" x="9434513" y="5248275"/>
          <p14:tracePt t="67896" x="9404350" y="5248275"/>
          <p14:tracePt t="67904" x="9390063" y="5248275"/>
          <p14:tracePt t="68046" x="9404350" y="5278438"/>
          <p14:tracePt t="68053" x="9420225" y="5322888"/>
          <p14:tracePt t="68060" x="9448800" y="5381625"/>
          <p14:tracePt t="68068" x="9478963" y="5441950"/>
          <p14:tracePt t="68076" x="9539288" y="5546725"/>
          <p14:tracePt t="68084" x="9598025" y="5665788"/>
          <p14:tracePt t="68089" x="9644063" y="5768975"/>
          <p14:tracePt t="68096" x="9658350" y="5815013"/>
          <p14:tracePt t="68106" x="9702800" y="5889625"/>
          <p14:tracePt t="68112" x="9763125" y="6008688"/>
          <p14:tracePt t="68120" x="9821863" y="6157913"/>
          <p14:tracePt t="68128" x="9866313" y="6291263"/>
          <p14:tracePt t="68136" x="9896475" y="6440488"/>
          <p14:tracePt t="68144" x="9940925" y="6545263"/>
          <p14:tracePt t="68152" x="9956800" y="6650038"/>
          <p14:tracePt t="68160" x="9971088" y="6738938"/>
          <p14:tracePt t="68168" x="9971088" y="6783388"/>
          <p14:tracePt t="68176" x="9971088" y="6797675"/>
          <p14:tracePt t="68184" x="9971088" y="6843713"/>
          <p14:tracePt t="69649" x="0" y="0"/>
        </p14:tracePtLst>
        <p14:tracePtLst>
          <p14:tracePt t="101088" x="4616450" y="6254750"/>
          <p14:tracePt t="101328" x="8928100" y="6753225"/>
          <p14:tracePt t="101336" x="9569450" y="6664325"/>
          <p14:tracePt t="101345" x="10045700" y="6575425"/>
          <p14:tracePt t="101352" x="10537825" y="6484938"/>
          <p14:tracePt t="101361" x="11044238" y="6365875"/>
          <p14:tracePt t="101368" x="11506200" y="6216650"/>
          <p14:tracePt t="101378" x="11804650" y="6127750"/>
          <p14:tracePt t="101384" x="12072938" y="6037263"/>
          <p14:tracePt t="101616" x="12058650" y="3786188"/>
          <p14:tracePt t="101624" x="11938000" y="3741738"/>
          <p14:tracePt t="101632" x="11760200" y="3683000"/>
          <p14:tracePt t="101640" x="11610975" y="3636963"/>
          <p14:tracePt t="101648" x="11387138" y="3578225"/>
          <p14:tracePt t="101655" x="11179175" y="3533775"/>
          <p14:tracePt t="101664" x="10925175" y="3489325"/>
          <p14:tracePt t="101671" x="10701338" y="3459163"/>
          <p14:tracePt t="101680" x="10433050" y="3429000"/>
          <p14:tracePt t="101688" x="10164763" y="3414713"/>
          <p14:tracePt t="101696" x="9912350" y="3384550"/>
          <p14:tracePt t="101704" x="9644063" y="3368675"/>
          <p14:tracePt t="101712" x="9329738" y="3354388"/>
          <p14:tracePt t="101720" x="9077325" y="3324225"/>
          <p14:tracePt t="101728" x="8839200" y="3309938"/>
          <p14:tracePt t="101736" x="8570913" y="3309938"/>
          <p14:tracePt t="101745" x="8316913" y="3309938"/>
          <p14:tracePt t="101752" x="8123238" y="3309938"/>
          <p14:tracePt t="101762" x="7943850" y="3309938"/>
          <p14:tracePt t="101768" x="7794625" y="3354388"/>
          <p14:tracePt t="101778" x="7661275" y="3414713"/>
          <p14:tracePt t="101784" x="7570788" y="3473450"/>
          <p14:tracePt t="101792" x="7497763" y="3563938"/>
          <p14:tracePt t="101800" x="7437438" y="3683000"/>
          <p14:tracePt t="101808" x="7437438" y="3711575"/>
          <p14:tracePt t="101816" x="7437438" y="3771900"/>
          <p14:tracePt t="101824" x="7467600" y="3906838"/>
          <p14:tracePt t="101832" x="7542213" y="4114800"/>
          <p14:tracePt t="101840" x="7661275" y="4322763"/>
          <p14:tracePt t="101848" x="7794625" y="4532313"/>
          <p14:tracePt t="101855" x="8004175" y="4786313"/>
          <p14:tracePt t="101864" x="8256588" y="5068888"/>
          <p14:tracePt t="101872" x="8540750" y="5322888"/>
          <p14:tracePt t="101880" x="8718550" y="5441950"/>
          <p14:tracePt t="101888" x="8928100" y="5575300"/>
          <p14:tracePt t="101896" x="9136063" y="5649913"/>
          <p14:tracePt t="101904" x="9329738" y="5694363"/>
          <p14:tracePt t="101912" x="9478963" y="5710238"/>
          <p14:tracePt t="101920" x="9583738" y="5710238"/>
          <p14:tracePt t="101928" x="9732963" y="5710238"/>
          <p14:tracePt t="101936" x="9837738" y="5694363"/>
          <p14:tracePt t="101944" x="9940925" y="5680075"/>
          <p14:tracePt t="101952" x="10045700" y="5649913"/>
          <p14:tracePt t="101961" x="10134600" y="5621338"/>
          <p14:tracePt t="101968" x="10180638" y="5605463"/>
          <p14:tracePt t="101976" x="10209213" y="5591175"/>
          <p14:tracePt t="101992" x="10225088" y="5575300"/>
          <p14:tracePt t="102000" x="10239375" y="5575300"/>
          <p14:tracePt t="102008" x="10253663" y="5546725"/>
          <p14:tracePt t="102024" x="10269538" y="5516563"/>
          <p14:tracePt t="102033" x="10269538" y="5472113"/>
          <p14:tracePt t="102040" x="10283825" y="5441950"/>
          <p14:tracePt t="102048" x="10313988" y="5381625"/>
          <p14:tracePt t="102056" x="10313988" y="5322888"/>
          <p14:tracePt t="102064" x="10328275" y="5262563"/>
          <p14:tracePt t="102072" x="10344150" y="5187950"/>
          <p14:tracePt t="102080" x="10344150" y="5083175"/>
          <p14:tracePt t="102088" x="10344150" y="5008563"/>
          <p14:tracePt t="102096" x="10344150" y="4935538"/>
          <p14:tracePt t="102104" x="10344150" y="4830763"/>
          <p14:tracePt t="102112" x="10344150" y="4740275"/>
          <p14:tracePt t="102120" x="10313988" y="4665663"/>
          <p14:tracePt t="102128" x="10269538" y="4576763"/>
          <p14:tracePt t="102136" x="10225088" y="4471988"/>
          <p14:tracePt t="102144" x="10150475" y="4383088"/>
          <p14:tracePt t="102152" x="10120313" y="4338638"/>
          <p14:tracePt t="102162" x="10059988" y="4278313"/>
          <p14:tracePt t="102169" x="10015538" y="4249738"/>
          <p14:tracePt t="102177" x="9971088" y="4219575"/>
          <p14:tracePt t="102184" x="9912350" y="4189413"/>
          <p14:tracePt t="102192" x="9852025" y="4175125"/>
          <p14:tracePt t="102200" x="9821863" y="4144963"/>
          <p14:tracePt t="102207" x="9732963" y="4129088"/>
          <p14:tracePt t="102216" x="9702800" y="4129088"/>
          <p14:tracePt t="102224" x="9628188" y="4114800"/>
          <p14:tracePt t="102232" x="9523413" y="4100513"/>
          <p14:tracePt t="102240" x="9390063" y="4084638"/>
          <p14:tracePt t="102248" x="9240838" y="4054475"/>
          <p14:tracePt t="102256" x="9061450" y="4025900"/>
          <p14:tracePt t="102264" x="8853488" y="3995738"/>
          <p14:tracePt t="102272" x="8659813" y="3979863"/>
          <p14:tracePt t="102280" x="8466138" y="3965575"/>
          <p14:tracePt t="102288" x="8286750" y="3965575"/>
          <p14:tracePt t="102296" x="8137525" y="3965575"/>
          <p14:tracePt t="102304" x="7988300" y="3965575"/>
          <p14:tracePt t="102312" x="7885113" y="3965575"/>
          <p14:tracePt t="102321" x="7810500" y="3965575"/>
          <p14:tracePt t="102328" x="7735888" y="3965575"/>
          <p14:tracePt t="102336" x="7691438" y="3995738"/>
          <p14:tracePt t="102344" x="7661275" y="3995738"/>
          <p14:tracePt t="102352" x="7631113" y="4025900"/>
          <p14:tracePt t="102361" x="7600950" y="4054475"/>
          <p14:tracePt t="102368" x="7586663" y="4084638"/>
          <p14:tracePt t="102378" x="7586663" y="4114800"/>
          <p14:tracePt t="102384" x="7570788" y="4159250"/>
          <p14:tracePt t="102392" x="7556500" y="4219575"/>
          <p14:tracePt t="102400" x="7556500" y="4294188"/>
          <p14:tracePt t="102408" x="7556500" y="4352925"/>
          <p14:tracePt t="102416" x="7556500" y="4413250"/>
          <p14:tracePt t="102424" x="7556500" y="4443413"/>
          <p14:tracePt t="102432" x="7556500" y="4487863"/>
          <p14:tracePt t="102440" x="7570788" y="4518025"/>
          <p14:tracePt t="102474" x="7570788" y="4532313"/>
          <p14:tracePt t="102585" x="7600950" y="4532313"/>
          <p14:tracePt t="102593" x="7661275" y="4502150"/>
          <p14:tracePt t="102600" x="7705725" y="4487863"/>
          <p14:tracePt t="102608" x="7766050" y="4457700"/>
          <p14:tracePt t="102616" x="7839075" y="4427538"/>
          <p14:tracePt t="102624" x="7943850" y="4413250"/>
          <p14:tracePt t="102632" x="8004175" y="4413250"/>
          <p14:tracePt t="102640" x="8107363" y="4413250"/>
          <p14:tracePt t="102648" x="8242300" y="4413250"/>
          <p14:tracePt t="102656" x="8361363" y="4413250"/>
          <p14:tracePt t="102664" x="8496300" y="4413250"/>
          <p14:tracePt t="102672" x="8585200" y="4413250"/>
          <p14:tracePt t="102680" x="8629650" y="4413250"/>
          <p14:tracePt t="102688" x="8659813" y="4413250"/>
          <p14:tracePt t="102705" x="8659813" y="4427538"/>
          <p14:tracePt t="102739" x="8674100" y="4427538"/>
          <p14:tracePt t="102744" x="8674100" y="4443413"/>
          <p14:tracePt t="102819" x="8674100" y="4457700"/>
          <p14:tracePt t="102824" x="8674100" y="4487863"/>
          <p14:tracePt t="102841" x="8674100" y="4502150"/>
          <p14:tracePt t="102849" x="8674100" y="4532313"/>
          <p14:tracePt t="102864" x="8674100" y="4546600"/>
          <p14:tracePt t="102872" x="8689975" y="4562475"/>
          <p14:tracePt t="102880" x="8704263" y="4562475"/>
          <p14:tracePt t="102888" x="8718550" y="4576763"/>
          <p14:tracePt t="102896" x="8748713" y="4576763"/>
          <p14:tracePt t="102904" x="8764588" y="4576763"/>
          <p14:tracePt t="102912" x="8809038" y="4576763"/>
          <p14:tracePt t="102920" x="8853488" y="4576763"/>
          <p14:tracePt t="102927" x="8883650" y="4576763"/>
          <p14:tracePt t="102936" x="8912225" y="4576763"/>
          <p14:tracePt t="102944" x="8958263" y="4562475"/>
          <p14:tracePt t="102952" x="9002713" y="4546600"/>
          <p14:tracePt t="102961" x="9032875" y="4546600"/>
          <p14:tracePt t="102968" x="9061450" y="4546600"/>
          <p14:tracePt t="102977" x="9107488" y="4532313"/>
          <p14:tracePt t="102984" x="9136063" y="4518025"/>
          <p14:tracePt t="102994" x="9166225" y="4518025"/>
          <p14:tracePt t="103000" x="9180513" y="4502150"/>
          <p14:tracePt t="103008" x="9196388" y="4502150"/>
          <p14:tracePt t="103101" x="9210675" y="4502150"/>
          <p14:tracePt t="103346" x="9226550" y="4502150"/>
          <p14:tracePt t="103353" x="9226550" y="4518025"/>
          <p14:tracePt t="103360" x="9240838" y="4562475"/>
          <p14:tracePt t="103368" x="9271000" y="4606925"/>
          <p14:tracePt t="103377" x="9285288" y="4651375"/>
          <p14:tracePt t="103384" x="9315450" y="4711700"/>
          <p14:tracePt t="103393" x="9329738" y="4756150"/>
          <p14:tracePt t="103400" x="9345613" y="4814888"/>
          <p14:tracePt t="103408" x="9359900" y="4905375"/>
          <p14:tracePt t="103416" x="9404350" y="5008563"/>
          <p14:tracePt t="103424" x="9434513" y="5099050"/>
          <p14:tracePt t="103432" x="9464675" y="5173663"/>
          <p14:tracePt t="103440" x="9478963" y="5278438"/>
          <p14:tracePt t="103448" x="9494838" y="5337175"/>
          <p14:tracePt t="103456" x="9509125" y="5426075"/>
          <p14:tracePt t="103464" x="9523413" y="5472113"/>
          <p14:tracePt t="103472" x="9539288" y="5516563"/>
          <p14:tracePt t="103480" x="9553575" y="5575300"/>
          <p14:tracePt t="103488" x="9583738" y="5665788"/>
          <p14:tracePt t="103496" x="9628188" y="5768975"/>
          <p14:tracePt t="103505" x="9658350" y="5843588"/>
          <p14:tracePt t="103512" x="9688513" y="5934075"/>
          <p14:tracePt t="103520" x="9732963" y="6022975"/>
          <p14:tracePt t="103528" x="9777413" y="6111875"/>
          <p14:tracePt t="103536" x="9807575" y="6172200"/>
          <p14:tracePt t="103544" x="9852025" y="6216650"/>
          <p14:tracePt t="103552" x="9866313" y="6216650"/>
          <p14:tracePt t="103561" x="9882188" y="6246813"/>
          <p14:tracePt t="103568" x="9882188" y="6261100"/>
          <p14:tracePt t="103625" x="9882188" y="6276975"/>
          <p14:tracePt t="103633" x="9912350" y="6307138"/>
          <p14:tracePt t="103640" x="9926638" y="6335713"/>
          <p14:tracePt t="103648" x="9956800" y="6365875"/>
          <p14:tracePt t="103656" x="9985375" y="6426200"/>
          <p14:tracePt t="103664" x="10001250" y="6470650"/>
          <p14:tracePt t="103672" x="10015538" y="6515100"/>
          <p14:tracePt t="103680" x="10045700" y="6529388"/>
          <p14:tracePt t="103688" x="10059988" y="6545263"/>
          <p14:tracePt t="103696" x="10059988" y="6559550"/>
          <p14:tracePt t="103703" x="10059988" y="6575425"/>
          <p14:tracePt t="103713" x="10075863" y="6575425"/>
          <p14:tracePt t="103930" x="10134600" y="6575425"/>
          <p14:tracePt t="103936" x="10180638" y="6545263"/>
          <p14:tracePt t="103945" x="10209213" y="6515100"/>
          <p14:tracePt t="103952" x="10225088" y="6515100"/>
          <p14:tracePt t="104090" x="10253663" y="6454775"/>
          <p14:tracePt t="104096" x="10283825" y="6426200"/>
          <p14:tracePt t="104104" x="10299700" y="6380163"/>
          <p14:tracePt t="104112" x="10358438" y="6321425"/>
          <p14:tracePt t="104120" x="10418763" y="6261100"/>
          <p14:tracePt t="104128" x="10463213" y="6246813"/>
          <p14:tracePt t="104136" x="10493375" y="6232525"/>
          <p14:tracePt t="104145" x="10521950" y="6232525"/>
          <p14:tracePt t="104153" x="10552113" y="6216650"/>
          <p14:tracePt t="104177" x="10567988" y="6216650"/>
          <p14:tracePt t="104185" x="10582275" y="6216650"/>
          <p14:tracePt t="104194" x="10596563" y="6216650"/>
          <p14:tracePt t="104209" x="10612438" y="6216650"/>
          <p14:tracePt t="104217" x="10626725" y="6216650"/>
          <p14:tracePt t="104225" x="10626725" y="6232525"/>
          <p14:tracePt t="104242" x="10642600" y="6232525"/>
          <p14:tracePt t="104402" x="10642600" y="6246813"/>
          <p14:tracePt t="104408" x="10642600" y="6261100"/>
          <p14:tracePt t="104416" x="10626725" y="6276975"/>
          <p14:tracePt t="104424" x="10612438" y="6307138"/>
          <p14:tracePt t="104433" x="10596563" y="6307138"/>
          <p14:tracePt t="104440" x="10582275" y="6321425"/>
          <p14:tracePt t="104448" x="10582275" y="6335713"/>
          <p14:tracePt t="104456" x="10567988" y="6351588"/>
          <p14:tracePt t="104464" x="10537825" y="6351588"/>
          <p14:tracePt t="104472" x="10537825" y="6365875"/>
          <p14:tracePt t="104480" x="10507663" y="6396038"/>
          <p14:tracePt t="104488" x="10493375" y="6396038"/>
          <p14:tracePt t="104496" x="10477500" y="6410325"/>
          <p14:tracePt t="104504" x="10463213" y="6426200"/>
          <p14:tracePt t="104512" x="10448925" y="6440488"/>
          <p14:tracePt t="104520" x="10418763" y="6454775"/>
          <p14:tracePt t="104528" x="10388600" y="6470650"/>
          <p14:tracePt t="104536" x="10358438" y="6484938"/>
          <p14:tracePt t="104544" x="10344150" y="6515100"/>
          <p14:tracePt t="104552" x="10299700" y="6529388"/>
          <p14:tracePt t="104561" x="10253663" y="6559550"/>
          <p14:tracePt t="104568" x="10209213" y="6589713"/>
          <p14:tracePt t="104577" x="10164763" y="6604000"/>
          <p14:tracePt t="104583" x="10106025" y="6664325"/>
          <p14:tracePt t="104594" x="10015538" y="6708775"/>
          <p14:tracePt t="104608" x="9971088" y="6738938"/>
          <p14:tracePt t="104616" x="9956800" y="6753225"/>
          <p14:tracePt t="104624" x="9912350" y="6753225"/>
          <p14:tracePt t="104632" x="9896475" y="6769100"/>
          <p14:tracePt t="104640" x="9882188" y="6783388"/>
          <p14:tracePt t="104648" x="9866313" y="6783388"/>
          <p14:tracePt t="104656" x="9852025" y="6783388"/>
          <p14:tracePt t="104697" x="9837738" y="6797675"/>
          <p14:tracePt t="104721" x="9807575" y="6797675"/>
          <p14:tracePt t="104728" x="9791700" y="6813550"/>
          <p14:tracePt t="104736" x="9777413" y="6827838"/>
          <p14:tracePt t="104744" x="9763125" y="6827838"/>
          <p14:tracePt t="104752" x="9747250" y="6843713"/>
          <p14:tracePt t="104760" x="9732963" y="6843713"/>
          <p14:tracePt t="104768" x="9717088" y="6843713"/>
          <p14:tracePt t="104784" x="9702800" y="6843713"/>
          <p14:tracePt t="104794" x="9672638" y="6843713"/>
          <p14:tracePt t="104800" x="9628188" y="6843713"/>
          <p14:tracePt t="104808" x="9553575" y="6843713"/>
          <p14:tracePt t="104816" x="9509125" y="6843713"/>
          <p14:tracePt t="104824" x="9448800" y="6827838"/>
          <p14:tracePt t="104832" x="9390063" y="6827838"/>
          <p14:tracePt t="104840" x="9329738" y="6813550"/>
          <p14:tracePt t="104848" x="9285288" y="6813550"/>
          <p14:tracePt t="104856" x="9271000" y="6813550"/>
          <p14:tracePt t="104864" x="9240838" y="6813550"/>
          <p14:tracePt t="104947" x="9226550" y="6843713"/>
          <p14:tracePt t="106240" x="11268075" y="6142038"/>
          <p14:tracePt t="106248" x="10701338" y="5948363"/>
          <p14:tracePt t="106255" x="10045700" y="5784850"/>
          <p14:tracePt t="106264" x="9448800" y="5635625"/>
          <p14:tracePt t="106272" x="8986838" y="5486400"/>
          <p14:tracePt t="106280" x="8599488" y="5411788"/>
          <p14:tracePt t="106288" x="8347075" y="5337175"/>
          <p14:tracePt t="106296" x="8062913" y="5307013"/>
          <p14:tracePt t="106304" x="7839075" y="5262563"/>
          <p14:tracePt t="106312" x="7691438" y="5248275"/>
          <p14:tracePt t="106320" x="7556500" y="5248275"/>
          <p14:tracePt t="106328" x="7512050" y="5248275"/>
          <p14:tracePt t="106336" x="7451725" y="5337175"/>
          <p14:tracePt t="106344" x="7377113" y="5397500"/>
          <p14:tracePt t="106352" x="7348538" y="5441950"/>
          <p14:tracePt t="106360" x="7258050" y="5500688"/>
          <p14:tracePt t="106368" x="7138988" y="5546725"/>
          <p14:tracePt t="106378" x="7080250" y="5591175"/>
          <p14:tracePt t="106384" x="6975475" y="5621338"/>
          <p14:tracePt t="106393" x="6811963" y="5680075"/>
          <p14:tracePt t="106400" x="6572250" y="5740400"/>
          <p14:tracePt t="106410" x="6319838" y="5799138"/>
          <p14:tracePt t="106416" x="6035675" y="5873750"/>
          <p14:tracePt t="106424" x="5738813" y="5918200"/>
          <p14:tracePt t="106432" x="5514975" y="5934075"/>
          <p14:tracePt t="106440" x="5246688" y="5948363"/>
          <p14:tracePt t="106448" x="4903788" y="5948363"/>
          <p14:tracePt t="106456" x="4635500" y="5948363"/>
          <p14:tracePt t="106464" x="4397375" y="5948363"/>
          <p14:tracePt t="106472" x="4143375" y="5948363"/>
          <p14:tracePt t="106480" x="3949700" y="5948363"/>
          <p14:tracePt t="106488" x="3770313" y="5948363"/>
          <p14:tracePt t="106496" x="3606800" y="5948363"/>
          <p14:tracePt t="106504" x="3427413" y="5948363"/>
          <p14:tracePt t="106512" x="3308350" y="5948363"/>
          <p14:tracePt t="106520" x="3205163" y="5948363"/>
          <p14:tracePt t="106528" x="3070225" y="5948363"/>
          <p14:tracePt t="106536" x="2995613" y="5978525"/>
          <p14:tracePt t="106544" x="2965450" y="5978525"/>
          <p14:tracePt t="106552" x="2906713" y="5978525"/>
          <p14:tracePt t="106559" x="2876550" y="5992813"/>
          <p14:tracePt t="106568" x="2832100" y="6008688"/>
          <p14:tracePt t="106576" x="2787650" y="6022975"/>
          <p14:tracePt t="106584" x="2757488" y="6022975"/>
          <p14:tracePt t="106593" x="2697163" y="6053138"/>
          <p14:tracePt t="106600" x="2638425" y="6067425"/>
          <p14:tracePt t="106609" x="2578100" y="6097588"/>
          <p14:tracePt t="106616" x="2489200" y="6127750"/>
          <p14:tracePt t="106624" x="2384425" y="6157913"/>
          <p14:tracePt t="106632" x="2325688" y="6172200"/>
          <p14:tracePt t="106640" x="2190750" y="6216650"/>
          <p14:tracePt t="106648" x="2011363" y="6307138"/>
          <p14:tracePt t="106656" x="1833563" y="6380163"/>
          <p14:tracePt t="106664" x="1670050" y="6470650"/>
          <p14:tracePt t="106672" x="1490663" y="6545263"/>
          <p14:tracePt t="106680" x="1355725" y="6604000"/>
          <p14:tracePt t="106688" x="1192213" y="6678613"/>
          <p14:tracePt t="106696" x="1042988" y="6753225"/>
          <p14:tracePt t="106704" x="923925" y="6813550"/>
          <p14:tracePt t="109848" x="5172075" y="6216650"/>
          <p14:tracePt t="109856" x="5499100" y="5918200"/>
          <p14:tracePt t="109864" x="5842000" y="5575300"/>
          <p14:tracePt t="109872" x="6110288" y="5218113"/>
          <p14:tracePt t="109880" x="6350000" y="4814888"/>
          <p14:tracePt t="109888" x="6497638" y="4443413"/>
          <p14:tracePt t="109896" x="6588125" y="4175125"/>
          <p14:tracePt t="109904" x="6646863" y="3846513"/>
          <p14:tracePt t="109912" x="6662738" y="3517900"/>
          <p14:tracePt t="109920" x="6662738" y="3249613"/>
          <p14:tracePt t="109929" x="6632575" y="2906713"/>
          <p14:tracePt t="109936" x="6543675" y="2460625"/>
          <p14:tracePt t="109945" x="6438900" y="2057400"/>
          <p14:tracePt t="109953" x="6303963" y="1639888"/>
          <p14:tracePt t="109960" x="6096000" y="1208088"/>
          <p14:tracePt t="109969" x="5902325" y="820738"/>
          <p14:tracePt t="109975" x="5678488" y="431800"/>
          <p14:tracePt t="109985" x="5470525" y="74613"/>
        </p14:tracePtLst>
      </p14:laserTraceLst>
    </p:ext>
  </p:extLs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394</Words>
  <Application>Microsoft Office PowerPoint</Application>
  <PresentationFormat>Breedbeeld</PresentationFormat>
  <Paragraphs>65</Paragraphs>
  <Slides>5</Slides>
  <Notes>2</Notes>
  <HiddenSlides>0</HiddenSlides>
  <MMClips>5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Kantoorthema</vt:lpstr>
      <vt:lpstr>Muziek</vt:lpstr>
      <vt:lpstr>1. noten, de notenbalk</vt:lpstr>
      <vt:lpstr>2. Sleutels</vt:lpstr>
      <vt:lpstr>8. Notenwaarden</vt:lpstr>
      <vt:lpstr>9. Maat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Muziek</dc:title>
  <dc:creator>Merijn Wielemaker</dc:creator>
  <cp:lastModifiedBy>Merijn Wielemaker</cp:lastModifiedBy>
  <cp:revision>2</cp:revision>
  <dcterms:created xsi:type="dcterms:W3CDTF">2022-02-24T14:42:28Z</dcterms:created>
  <dcterms:modified xsi:type="dcterms:W3CDTF">2022-02-24T16:07:56Z</dcterms:modified>
</cp:coreProperties>
</file>